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BAA859-1428-4EF1-9ED9-EEDDD211B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03FD72-BFAE-45F9-8228-84482B282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6D8506-441C-4AA6-9807-F1066AB9F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BD7740-D655-474C-B8B4-69C9FC226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806DDD-4900-4744-8189-894109628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17CE3B-F6A2-49CA-BC07-471BDA7D6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CDB6D4-6ABB-48C7-9ED9-58B9707EC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E3A784-A598-44DC-BDDE-C3BD1DB77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0581EA-1D54-4676-A9DC-14B6C9422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E523C4-486A-4E0B-8F45-C9CED4878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3783CF-96F5-4D1D-8F18-C06F11494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615121423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临床医学专业认证自评报告的质量评估与提升策略探讨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自评报告质量评估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提升策略探讨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实施计划与预期成果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通过评估报告的质量，发现其中存在的问题和不足，提出改进策略，从而提升自评报告的质量。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提升临床医学专业认证自评报告的质量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自评报告是临床医学专业认证的重要组成部分，提升自评报告的质量有助于推动临床医学专业认证的发展，提高医学教育质量和医疗水平。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促进临床医学专业认证的发展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自评报告的内容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本报告主要评估临床医学专业认证自评报告的内容，包括学校及专业的基本情况、教育教学、科学研究、师资队伍、教学资源、学生发展、质量保障等方面的描述和分析。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自评报告的格式和规范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本报告还将评估自评报告的格式和规范，包括报告的标题、目录、正文、附录等部分的编写是否符合相关要求和规范。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自评报告质量评估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评估标准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完整性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自评报告是否全面覆盖了临床医学专业认证的所有方面，包括教学、科研、医疗、管理等。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规范性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自评报告是否符合相关的认证标准和要求，包括格式、结构、语言等。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准确性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自评报告的内容是否真实、准确地反映了临床医学专业的实际情况。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可读性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自评报告是否易于阅读和理解，包括文字表达、图表呈现等。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邀请临床医学专业认证领域的专家对自评报告进行评审，提出意见和建议。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专家评审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将自评报告发送给其他高校或医疗机构的同行进行评议，获取反馈意见。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同行评议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邀请临床医学专业的学生对自评报告进行评价，了解学生的需求和意见。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学生评价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对自评报告中的数据进行统计和分析，评估各项指标的达成情况。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自评报告在完整性、准确性、规范性等方面表现良好，得到了专家、同行和学生的认可。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自评报告在某些方面存在不足，如部分内容表述不够清晰、部分数据不够准确等。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针对自评报告存在的不足，提出具体的改进建议，如加强内容的表述、提高数据的准确性等。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质量问题分析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内容描述不清晰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自评报告中对临床医学专业的描述可能不够清晰，导致评估专家难以准确理解专业特点和优势。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缺乏必要细节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自评报告中可能缺乏必要的细节描述，如教学方法、课程设置等，这会影响评估专家对专业的全面了解。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数据和信息不准确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自评报告中涉及的数据和信息可能存在不准确的情况，如统计数据、病例分析等，这会影响评估结果的客观性和准确性。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内容准确性问题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逻辑结构不严谨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自评报告的逻辑结构可能不够严谨，如各部分内容之间的衔接不够紧密，导致评估专家难以把握整体思路。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重点不突出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自评报告中可能未能突出重点内容，如专业特色、优势等，导致评估专家难以快速了解专业的核心竞争力。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语言表述不规范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自评报告中可能存在语言表述不规范的情况，如使用模糊词汇、语法错误等，这会影响评估专家对报告的理解。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表达清晰性问题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https://d.book118.com/936151214235010044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2024-09-13T13:10:45.096</cp:lastPrinted>
  <dcterms:created xsi:type="dcterms:W3CDTF">2024-09-13T05:10:45Z</dcterms:created>
  <dcterms:modified xsi:type="dcterms:W3CDTF">2024-09-13T05:10:47Z</dcterms:modified>
</cp:coreProperties>
</file>