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B2B64-137F-4FDB-91A9-6B6AC0E84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AEBAE-1725-4104-9AF0-3D96CBE4F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EEBD7-5B52-4330-9011-4777E6E41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CD1BC-A1C4-491A-A606-A2D78680D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82A192-49B5-4DB2-837D-C4D626D08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6EEB9B-068C-4927-9B0E-2D7FBB7D4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E9BECE-1B86-40AB-A932-32B8DD202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DBFAB-003D-48D5-8B21-617A582C4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987C7-F3B2-44D2-93BA-EECA8A481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9A0DD-3BA5-4B45-906A-52E4F3638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C544C-8810-42F0-83D7-7B1584D96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5200302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146烧伤后的休息与睡眠康复与康复理所与病情康复判断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烧伤后休息与睡眠重要性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烧伤患者休息与睡眠现状分析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康复理疗在烧伤后休息与睡眠中应用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病情康复判断标准与方法探讨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提高烧伤患者休息与睡眠质量策略建议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烧伤后休息与睡眠重要性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休息有助于身体修复受损组织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充足的睡眠和休息可以帮助身体产生更多的生长激素，促进蛋白质合成，从而加速烧伤伤口的愈合。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睡眠有助于减少炎症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睡眠可以降低体内的炎症水平，有助于减轻烧伤部位的炎症反应，进而促进伤口愈合。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促进伤口愈合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19" r="1691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烧伤后，适当的休息可以减少肌肉紧张和疲劳，有助于缓解疼痛和不适感。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休息有助于缓解疼痛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睡眠可以帮助大脑重新调整疼痛感知的阈值，使患者在睡眠过程中减轻对疼痛的感知。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睡眠有助于调节疼痛感知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减轻疼痛感受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" r="3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休息有助于降低感染风险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烧伤后，皮肤屏障受损，易于感染。充足的休息可以提高免疫力，降低感染的风险。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睡眠有助于调节身体机能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睡眠可以帮助身体维持正常的生理功能，如体温调节、血糖控制和血压调节等，从而预防并发症的发生。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休息有助于恢复体力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烧伤后，患者往往感到虚弱和疲劳。充足的休息可以帮助患者恢复体力，提高生活质量。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睡眠有助于改善心理状态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烧伤可能导致患者产生焦虑、抑郁等心理问题。良好的睡眠可以改善患者的心理状态，提高生活质量。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烧伤患者休息与睡眠现状分析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烧伤患者常常因伤口疼痛而无法获得充足的休息，疼痛可能持续数天甚至数周，严重影响患者的睡眠质量和休息时间。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烧伤患者需要定期进行伤口换药和治疗，这些操作可能会打扰患者的休息，尤其是在夜间进行换药时，患者的睡眠会受到严重干扰。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疼痛影响休息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换药和治疗干扰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休息不足问题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0" b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烧伤患者可能因疼痛、担心伤口恢复、外貌改变等因素而感到焦虑和压力，这些心理因素可能导致患者睡眠质量下降，出现失眠、多梦等问题。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烧伤患者可能需要使用特殊的床垫、枕头等物品来避免对伤口的压迫和摩擦，但这些物品可能会影响患者的睡眠舒适度，导致睡眠质量下降。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睡眠质量差问题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睡眠环境不佳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焦虑和压力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不同位置和严重程度的烧伤对患者休息和睡眠的影响不同。例如，面部烧伤可能导致患者呼吸困难，从而影响睡眠；而四肢烧伤则可能因疼痛和活动不便而影响休息。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治疗方法和药物使用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不同的治疗方法和药物使用也可能对患者的休息和睡眠产生影响。例如，某些药物可能导致患者嗜睡或失眠，而某些治疗方法可能需要患者在清醒状态下进行，从而影响患者的休息时间。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伤口位置和严重程度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烧伤患者可能因疼痛、外貌改变、治疗过程漫长等因素而出现焦虑和抑郁等心理问题，这些问题可能导致患者情绪低落、缺乏信心，从而影响患者的休息和睡眠。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烧伤患者的自我认知和社会支持状况也可能影响患者的休息和睡眠。如果患者能够积极面对病情、得到家人和社会的支持和理解，那么患者的心理状况可能会更加稳定，从而有利于患者的休息和睡眠。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自我认知和社会支持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康复理疗在烧伤后休息与睡眠中应用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https://d.book118.com/936152003022010041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2024-09-07T20:32:38.624</cp:lastPrinted>
  <dcterms:created xsi:type="dcterms:W3CDTF">2024-09-07T12:32:38Z</dcterms:created>
  <dcterms:modified xsi:type="dcterms:W3CDTF">2024-09-07T12:32:40Z</dcterms:modified>
</cp:coreProperties>
</file>