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AE524F-FB01-475D-B33A-747128008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E42CB-0061-48AD-BF4A-3E8EA848F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31684-FF5B-4CC3-879D-554ACF3B0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F37D57-62C4-466A-AA88-DDED9363C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38BC81-E678-4971-B516-5615F8056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725288-5EE4-423D-AC3A-EFDB57D01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C75F85-BF31-46AB-9E46-E9B97EE88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31329D-9793-40FD-BF74-F610904E2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5801BE-B4A8-440D-A92E-00E2637E1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BB389-11D2-4160-8D87-961ACC74B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2101E6-1598-42C0-9A00-1C0FEDE63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1521230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单招考试培训中如何提升学生的学习效率和能力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学生学习现状分析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提升学习效率的策略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提高学习能力的途径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教师在提升学生学习效率和能力中的作用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家长在提升学生学习效率和能力中的责任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单招考试概述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单招考试是高职院校单独招生考试，是选拔优秀学生进入高职院校的重要途径。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培训现状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当前单招考试培训市场繁荣，但培训质量参差不齐，学生的学习效率和能力提升有限。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提高学生成绩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通过系统的培训，帮助学生掌握考试所需的知识和技能，提高考试成绩。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提升学生能力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在培训过程中，注重培养学生的思维能力、创新能力和实践能力，以适应未来社会的需求。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本培训适用于准备参加单招考试的学生，特别是那些希望提高学习效率和能力的学生。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本培训可在学校、培训机构等场所进行，也可通过在线学习平台进行远程培训。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学生学习现状分析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部分学生没有明确的学习目标，缺乏内在驱动力，对待学习消极应付。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缺乏学习动力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有些学生存在厌学情绪，上课不认真听讲，对待作业敷衍了事。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学习态度不端正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学习态度问题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学习方法不当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部分学生采用死记硬背的方式，不注重理解和运用，导致学习效果不佳。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缺乏学习计划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没有制定合理的学习计划，学习缺乏系统性，东一榔头西一棒子。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学习方法问题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学习时间分配问题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一些学生将大量时间用于玩耍或做其他事情，留给学习的时间不足。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时间分配不合理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虽然投入了大量时间学习，但由于注意力不集中、学习方法不当等原因，导致学习效率低下。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学习效率低下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学习时间分配问题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激发学生的学习兴趣和内在驱动力，帮助他们树立明确的学习目标。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端正学生的学习态度，引导他们认识到学习的重要性，培养他们的自律性和责任感。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教授学生科学的学习方法，如理解记忆、归纳总结、举一反三等，提高他们的学习效率和成绩。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6. 定期对学生进行测评和反馈，及时发现和解决问题，调整教学策略和方法。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帮助学生制定合理的学习计划，合理安排时间，培养良好的学习习惯。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5. 营造积极的学习氛围，鼓励学生互相交流、讨论和分享学习经验和方法。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学习时间分配问题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提升学习效率的策略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设定明确的学习目标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根据学生的学习情况和需求，制定具体、可衡量的学习目标，确保学生有明确的学习方向。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制定详细的学习计划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结合学生的实际情况，制定切实可行的学习计划，合理安排每日、每周、每月的学习任务和时间表。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及时调整学习计划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根据学生的学习进度和反馈，及时调整学习计划，确保计划的有效性和适应性。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制定合理的学习计划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教授学习方法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传授学生有效的学习方法，如记忆技巧、阅读方法、笔记方法等，提高学生的学习效率。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培养学生的自我监控能力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引导学生学会自我监控学习进度和效果，及时调整学习策略和方法，确保学习目标的实现。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引导学生主动学习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鼓励学生积极参与课堂讨论、提问和分享，培养学生的主动学习意识和习惯。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培养学生的自主学习能力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https://d.book118.com/936152123035010034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2024-09-03T06:32:39.354</cp:lastPrinted>
  <dcterms:created xsi:type="dcterms:W3CDTF">2024-09-02T22:32:39Z</dcterms:created>
  <dcterms:modified xsi:type="dcterms:W3CDTF">2024-09-02T22:32:41Z</dcterms:modified>
</cp:coreProperties>
</file>