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CDD84-5ECF-45BA-B62B-84FAB6D58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8BF46-9C16-4684-9447-442152742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104AE-BA97-4EFE-B58D-B14B5593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347AE-62E4-4C08-8C2C-29F8D0E76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A0E87-656C-419F-97F1-58EBBD9A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7B0F4-ABC4-471F-B491-426D28E5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45DB7-C92F-4BE0-B854-AA458EF82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AEC6D-A226-4F4C-A129-7E259A950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860DB-61C8-4028-9263-69868DA04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52668-9667-4D3F-BEC2-CE1AFECAC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066F0-3943-4A71-9787-684D0E510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2133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高等数理统计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统计推断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非参数统计方法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贝叶斯统计推断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数理统计学是应用数学的一个分支，研究如何有效地收集、整理和分析数据，以推断其内在规律和性质的科学。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数理统计学具有广泛的应用性、严谨的理论性和实践性。它依赖于对数据的深入分析和挖掘，以揭示事物之间的内在联系和规律。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8167" b="816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数理统计学的起源可以追溯到17世纪中叶的概率论研究。随着概率论的发展，人们开始关注如何从数据中提取有用信息，并逐渐形成了数理统计学的雏形。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19世纪末至20世纪初，随着大样本理论的建立和完善，数理统计学得到了迅速发展。同时，统计学家们也开始关注小样本问题，并提出了许多有效的统计方法。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20世纪中叶以来，随着计算机技术的飞速发展和大数据时代的到来，数理统计学的研究领域不断拓宽，理论和方法不断创新和完善。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数理统计学的发展历史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在社会科学领域，数理统计学被广泛应用于调查研究、民意测验、经济分析等方面。通过对数据的收集和分析，可以帮助人们更好地了解社会现象和问题。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工程与技术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在工程和技术领域，数理统计学被应用于质量控制、可靠性分析、优化设计等方面。通过对数据的分析和建模，可以提高产品的质量和性能，降低成本和风险。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金融与保险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在金融和保险领域，数理统计学在风险评估、投资组合优化、保险精算等方面发挥着重要作用。它可以帮助金融机构和保险公司更好地管理风险和收益，提高决策的科学性和准确性。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医学与公共卫生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在医学和公共卫生领域，数理统计学在临床试验、流行病学调查、疾病预测等方面发挥着重要作用。它可以帮助医生和研究人员更好地了解疾病的发病机制和预防措施。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由样本空间、事件域和概率测度构成的三元组，用于描述随机试验的基本框架。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定义在样本空间上的实值函数，用于将随机试验的结果数量化，分为离散型和连续型两类。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描述随机变量取值概率的函数，具有单调不减和右连续性等性质。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概率空间与随机变量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描述随机变量取值的概率规律，包括离散型概率分布和连续型概率分布。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用于刻画随机变量取值特征和波动情况的数学量，包括数学期望、方差、标准差、协方差和相关系数等。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描述多个随机变量的联合分布和边缘分布，以及它们之间的相关性和独立性。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概率分布与数字特征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中心极限定理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阐述了大量独立随机变量之和的分布近似于正态分布的条件和结论，为统计分析提供了重要的理论基础。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参数的点估计和区间估计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基于样本数据对总体参数进行估计的方法，包括矩估计、最大似然估计、置信区间和假设检验等。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大数定律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揭示了大量随机现象中频率稳定性的一种规律，即当试验次数足够多时，随机事件发生的频率趋于一个稳定值。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大数定律与中心极限定理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统计推断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基于贝叶斯定理，利用先验信息和样本信息对参数进行推断。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用样本矩作为总体矩的估计量。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无偏性、有效性、一致性、充分性、完备性。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根据样本观测值出现的概率最大原则来选取参数估计值。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矩估计法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估计量的性质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最大似然估计法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贝叶斯估计法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由样本统计量构造的总体参数的估计区间，该区间以一定的概率包含总体参数的真值。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94" r="1169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通过构造包含未知参数的枢轴量，并根据枢轴量的分布确定置信区间。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枢轴量法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通过重复抽样生成大量自助样本，进而得到参数的自助分布，并据此构造置信区间。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https://d.book118.com/936152133010010042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2024-09-09T06:12:20.752</cp:lastPrinted>
  <dcterms:created xsi:type="dcterms:W3CDTF">2024-09-08T22:12:20Z</dcterms:created>
  <dcterms:modified xsi:type="dcterms:W3CDTF">2024-09-08T22:12:22Z</dcterms:modified>
</cp:coreProperties>
</file>