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F1550-0B5B-49DF-8613-DDE8360BA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A9A02-94D8-4146-BCFE-10EDCBE12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5D16E-3284-4B9B-914D-C81C2AEAD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B5B08-6612-4A92-9B70-425733AD8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3316EB-1254-469F-8712-D9A305510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E5EC9-FF7F-4C99-AEA5-DFA6B68F0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641305-684E-475C-86C5-232366C2B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53684-7609-4C23-94DF-91E867FBB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AAE63-A2E5-4591-B9BA-CFB82DB12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2D78A-9225-4B36-9806-A21A08A3E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CCAD3-5162-4B7A-AA90-8424B1774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52241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2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水利工程验收规范的工程验收标准改进和更新要求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水利工程验收概述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现有工程验收标准的分析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新工程验收标准的制定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工程验收标准的更新机制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工程验收标准改进和更新的影响和意义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水利工程验收概述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3" b="17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确保水利工程质量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通过验收，确保水利工程符合设计要求和施工规范，满足安全、稳定和长期运行的需求。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水利工程是重要的基础设施，其质量直接关系到人民生命财产安全和社会稳定。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促进水利事业发展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验收是水利工程建设的重要环节，通过验收可以总结经验，提高工程建设管理水平，促进水利事业持续发展。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水利工程建设合同中应明确约定工程验收的标准和程序，作为验收的重要依据。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水利工程验收应遵循国家相关的法律法规、技术标准和规范。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根据水利行业的实际情况，制定符合行业特点的验收标准和规范。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验收标准和依据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在水利工程完工后，由建设单位组织初步验收，检查工程是否符合设计要求和施工规范。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初步验收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在初步验收合格后，由主管部门组织竣工验收，对水利工程的整体性能和运行情况进行全面评估。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竣工验收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在验收过程中，应对水利工程的质量进行评估，包括结构安全、设备性能、运行效果等方面。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验收过程中应审查水利工程的相关资料，包括施工记录、检测报告、质量保证资料等。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资料审查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验收内容和程序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现有工程验收标准的分析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验收标准缺乏灵活性，过于死板，难以适应不同规模和类型的水利工程。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验收标准缺乏对环境、社会和经济因素的考虑，导致工程实施存在负面影响。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3015" b="301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313" r="631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485" b="44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验收标准过于陈旧，未能及时更新，无法适应新的技术和工程需求。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验收标准的现状和问题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现有标准主要针对传统水利工程，对于新型水利工程（如生态水利、水资源综合利用等）适用性不足。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现有标准侧重于工程安全和稳定性，忽略了工程的其他重要方面（如环境影响、经济效益等）。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现有标准缺乏明确的操作指南和实施细则，导致实际操作中存在困难和争议。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现有标准的适用性和局限性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对现有标准的改进建议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增加验收标准的灵活性，根据不同规模和类型的水利工程制定相应的标准。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提供更具体的操作指南和实施细则，以便于标准的实施和监督。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更新验收标准，使其与当前技术和工程需求相适应，并考虑未来发展趋势。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在验收标准中增加对环境、社会和经济因素的考虑，确保工程的综合效益。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新工程验收标准的制定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https://d.book118.com/936152241014010100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2024-09-23T22:17:55.506</cp:lastPrinted>
  <dcterms:created xsi:type="dcterms:W3CDTF">2024-09-23T14:17:55Z</dcterms:created>
  <dcterms:modified xsi:type="dcterms:W3CDTF">2024-09-23T14:17:57Z</dcterms:modified>
</cp:coreProperties>
</file>