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F738A-F302-467D-A0DF-FEFFAAED4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4CBDA-5CEC-4A36-81C3-54434DC66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F2966-60DC-4AD7-BC1B-69681A64B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283E04-D050-4053-A991-CCB7B1D08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29FEF6-189D-4F66-81BF-4F4B6C9DD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A12260-95B9-41A9-AA87-6618EAAE2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8B75CA-F22B-4E95-8E8F-D6D7853AA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F0D65-1D35-414A-A397-3450CE12E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C6644E-F86F-4545-A21C-43E4ADF7E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5A1EA-D3EC-4727-AE4B-FF78DA61C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1A385-7CF2-4F4A-9A7C-648DCE392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154054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乳腺专科护理知识培训\n## 1.乳腺专科护理概述及重要性\n### 1.1乳腺专科护理的定义与范围\n### 1.2乳腺专科护理的重要性及影响\n### 1.3乳腺专科护理的发展趋势与挑战\n## 2.乳腺疾病的种类与诊断\n### 2.1乳腺疾病的分类与特点\n### 2.2乳腺疾病的诊断方法与技术\n### 2.3乳腺疾病的早期发现与预防策略\n## 3.乳腺专科护理的基本技能\n### 3.1乳腺专科护理的基本操作与技巧\n### 3.2乳腺疾病的护理措施与实施\n### 3.3乳腺患者的心理护理与沟通技巧\n## 4.乳腺专科护理的案例分析\n### 4.1乳腺良性疾病的护理案例分析\n### 4.2乳腺恶性肿瘤的护理案例分析\n### 4.3乳腺其他疾病的护理案例分析\n## 5.乳腺专科护理的质量管理\n### 5.1乳腺专科护理的质量控制与评估\n### 5.2乳腺专科护理的持续改进与优化\n### 5.3乳腺专科护理的团队建设与协作\n## 6.乳腺专科护理的未来展望\n### 6.1乳腺专科护理的新兴技术与发展\n### 6.2乳腺专科护理的个性化与精准化护理\n### 6.3乳腺专科护理的跨学科合作与学术交流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7600"/>
              <a:t>乳腺专科护理知识培训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乳腺专科护理概述及重要性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乳腺专科护理是针对乳腺疾病患者的专业护理</a:t>
                </a:r>
                <a:endParaRPr/>
              </a:p>
            </p:txBody>
          </p:sp>
          <p:sp>
            <p:nvSpPr>
              <p:cNvPr id="2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疾病预防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过程中的护理服务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涉及乳腺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良性疾病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恶性肿瘤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等各个环节</a:t>
                </a:r>
                <a:endParaRPr/>
              </a:p>
            </p:txBody>
          </p:sp>
          <p:sp>
            <p:nvSpPr>
              <p:cNvPr id="2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乳腺专科护理的范围广泛</a:t>
                </a:r>
                <a:endParaRPr/>
              </a:p>
            </p:txBody>
          </p:sp>
          <p:sp>
            <p:nvSpPr>
              <p:cNvPr id="2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涉及乳腺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畸形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等多种疾病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针对不同疾病阶段的患者提供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的护理服务</a:t>
                </a:r>
                <a:endParaRPr/>
              </a:p>
            </p:txBody>
          </p:sp>
          <p:sp>
            <p:nvSpPr>
              <p:cNvPr id="2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乳腺专科护理的定义与范围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乳腺专科护理对于提高患者生活质量具有重要意义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，帮助患者更好地应对疾病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心理压力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自信心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的风险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乳腺专科护理对于提高医疗服务质量具有重要作用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之间的沟通与协作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的利用效率，降低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患者满意度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医疗纠纷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的风险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乳腺专科护理的重要性及影响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乳腺专科护理的发展趋势</a:t>
                </a:r>
                <a:endParaRPr/>
              </a:p>
            </p:txBody>
          </p:sp>
          <p:sp>
            <p:nvSpPr>
              <p:cNvPr id="2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精准化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护理：根据患者的具体情况制定护理计划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多学科合作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：与其他专科医生、营养师、心理医生等共同提供护理服务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新兴技术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的应用：如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远程医疗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人工智能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等提高护理服务质量</a:t>
                </a:r>
                <a:endParaRPr/>
              </a:p>
            </p:txBody>
          </p:sp>
          <p:sp>
            <p:nvSpPr>
              <p:cNvPr id="2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乳腺专科护理面临的挑战</a:t>
                </a:r>
                <a:endParaRPr/>
              </a:p>
            </p:txBody>
          </p:sp>
          <p:sp>
            <p:nvSpPr>
              <p:cNvPr id="2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人口老龄化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导致乳腺疾病患者数量增加，护理需求增大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医疗资源紧张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，乳腺专科护理人员不足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疾病复杂化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，对乳腺专科护理人员的专业素质要求提高</a:t>
                </a:r>
                <a:endParaRPr/>
              </a:p>
            </p:txBody>
          </p:sp>
          <p:sp>
            <p:nvSpPr>
              <p:cNvPr id="2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乳腺专科护理的发展趋势与挑战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8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乳腺疾病的种类与诊断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乳腺疾病的分类</a:t>
                </a:r>
                <a:endParaRPr/>
              </a:p>
            </p:txBody>
          </p:sp>
          <p:sp>
            <p:nvSpPr>
              <p:cNvPr id="2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良性疾病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乳腺纤维瘤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乳腺导管扩张症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恶性肿瘤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乳腺淋巴瘤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乳腺脂肪瘤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乳腺导管内乳头状瘤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9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乳腺疾病的特点</a:t>
                </a:r>
                <a:endParaRPr/>
              </a:p>
            </p:txBody>
          </p:sp>
          <p:sp>
            <p:nvSpPr>
              <p:cNvPr id="2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良性疾病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通常病程较长，症状较为稳定，治疗方法相对简单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恶性肿瘤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病程较短，发展较快，治疗方法复杂，预后较差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病程和症状各异，治疗方法因疾病而异</a:t>
                </a:r>
                <a:endParaRPr/>
              </a:p>
            </p:txBody>
          </p:sp>
          <p:sp>
            <p:nvSpPr>
              <p:cNvPr id="29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乳腺疾病的分类与特点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乳腺疾病的诊断方法</a:t>
                </a:r>
                <a:endParaRPr/>
              </a:p>
            </p:txBody>
          </p:sp>
          <p:sp>
            <p:nvSpPr>
              <p:cNvPr id="30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触诊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叩诊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乳腺X线摄影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乳腺超声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乳腺MRI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乳腺组织活检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30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乳腺疾病诊断技术的发展</a:t>
                </a:r>
                <a:endParaRPr/>
              </a:p>
            </p:txBody>
          </p:sp>
          <p:sp>
            <p:nvSpPr>
              <p:cNvPr id="3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三维立体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成像技术提高乳腺疾病的诊断准确性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机器学习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人工智能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技术在乳腺疾病诊断中的应用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基因检测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技术在乳腺癌早期诊断和个体化治疗中的应用</a:t>
                </a:r>
                <a:endParaRPr/>
              </a:p>
            </p:txBody>
          </p:sp>
          <p:sp>
            <p:nvSpPr>
              <p:cNvPr id="31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乳腺疾病的诊断方法与技术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乳腺疾病的早期发现</a:t>
                </a:r>
                <a:endParaRPr/>
              </a:p>
            </p:txBody>
          </p:sp>
          <p:sp>
            <p:nvSpPr>
              <p:cNvPr id="3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定期体检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乳腺癌筛查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乳腺自我检查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提高疾病意识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：了解乳腺疾病的症状和风险因素，及时就医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加强健康教育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：普及乳腺疾病知识，提高公众健康素养</a:t>
                </a:r>
                <a:endParaRPr/>
              </a:p>
            </p:txBody>
          </p:sp>
          <p:sp>
            <p:nvSpPr>
              <p:cNvPr id="3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乳腺疾病的预防策略</a:t>
                </a:r>
                <a:endParaRPr/>
              </a:p>
            </p:txBody>
          </p:sp>
          <p:sp>
            <p:nvSpPr>
              <p:cNvPr id="3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健康生活方式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：均衡饮食、适量运动、保持良好的心理状态等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避免不良生活习惯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长期熬夜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定期体检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：及时发现并治疗乳腺疾病，降低疾病进展风险</a:t>
                </a:r>
                <a:endParaRPr/>
              </a:p>
            </p:txBody>
          </p:sp>
          <p:sp>
            <p:nvSpPr>
              <p:cNvPr id="3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乳腺疾病的早期发现与预防策略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乳腺专科护理的基本技能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乳腺专科护理的基本操作与技巧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乳腺专科护理的基本操作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乳房检查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：包括视诊、触诊、叩诊等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换药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：包括伤口清洁、消毒、换药等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：包括胸腔引流、乳腺脓肿引流等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乳腺专科护理的技巧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乳房按摩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：缓解乳腺炎、乳腺增生等疾病的症状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乳头护理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：预防乳头皲裂、乳腺炎等并发症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：帮助患者建立自信，提高治疗依从性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乳腺良性疾病的护理措施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：如抗生素、消炎药、激素等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：如乳腺纤维瘤切除术、乳腺导管扩张症手术治疗等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生活指导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：如调整饮食、保持良好的作息等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乳腺恶性肿瘤的护理措施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：根据患者病情制定化疗方案，观察并处理化疗副作用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：提供放疗期间的护理指导，如皮肤护理、饮食指导等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：如乳腺癌切除术、乳房重建手术等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乳腺疾病的护理措施与实施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乳腺患者的心理护理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：了解患者的心理状态，识别心理问题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心理干预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：如心理咨询、心理治疗等，帮助患者调整心态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：如家庭支持、朋友支持、同事支持等，提高患者的心理承受能力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乳腺患者的沟通技巧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：耐心倾听患者的诉求，理解患者的感受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：用通俗易懂的语言向患者解释疾病和治疗相关知识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：引导患者积极参与治疗和护理过程，提高患者的自我管理能力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乳腺患者的心理护理与沟通技巧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https://d.book118.com/936154054005010050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乳腺专科护理知识培训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2024-09-15T02:27:46.172</cp:lastPrinted>
  <dcterms:created xsi:type="dcterms:W3CDTF">2024-09-14T18:27:46Z</dcterms:created>
  <dcterms:modified xsi:type="dcterms:W3CDTF">2024-09-14T18:27:48Z</dcterms:modified>
</cp:coreProperties>
</file>