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3BB1E-0F9C-458F-BFE4-8B362592A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1B4DA-A8D2-442F-9C94-15AF99931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5A437-CCF2-47A6-AF69-523281928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3AE39-0DFE-4220-8073-8F13DCB98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AC43A1-C6B4-47EE-A5F8-7EB33F122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888FEE-BA34-41E2-8824-4172EE664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CAF5A9-66A0-4117-85EC-ED8016F61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00C62-D42F-4C60-A606-DF46919E8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78C3D-645E-47F5-841A-36E9925A7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78AB3-C6A4-4928-A0FA-09387953A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4F961-BE7C-400B-88B0-E2DC011C4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2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55105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企业品牌形象塑造方案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品牌形象现状及分析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品牌核心理念与价值观塑造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视觉识别系统设计及应用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行为识别系统建立与推广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听觉识别系统创意与实施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数字化时代品牌形象传播策略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品牌形象塑造效果评估及持续改进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品牌形象现状及分析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企业的品牌名称简洁易记，标识独特且具有辨识度，能够体现企业的核心价值和特点。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品牌名称与标识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企业通过多种渠道进行品牌传播，包括广告、公关、社交媒体等，形成了一定的品牌知名度和美誉度。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品牌传播渠道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企业在消费者心中形成的品牌形象感知较为积极正面，但仍有提升空间。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品牌形象感知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现有品牌形象概述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企业的目标受众主要是中高端消费者，注重品质、服务和创新。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企业在市场中的定位是高端、专业、可靠，致力于为消费者提供优质的产品和服务。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目标受众与市场定位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391" r="213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竞争对手品牌形象分析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企业的主要竞争对手是同行业中的知名品牌，具有相似的目标受众和市场定位。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竞争对手品牌形象特点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竞争对手的品牌形象注重创新、专业、高品质，通过多种渠道进行品牌传播，形成了较高的品牌知名度和美誉度。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竞争对手品牌形象优势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竞争对手在品牌形象塑造方面投入了大量资源和精力，形成了独特的品牌个性和文化内涵，吸引了大量忠诚消费者。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企业的品牌形象缺乏独特性和辨识度，容易被消费者忽视或混淆。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品牌形象模糊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企业的品牌传播力度不足，缺乏有效的传播策略和手段，导致品牌知名度和美誉度不高。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品牌传播不足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企业的品牌形象未能与时俱进，缺乏时代感和创新性，难以吸引年轻消费者的关注。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品牌形象老化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同行业中的知名品牌众多，竞争对手在品牌形象塑造方面投入了大量资源和精力，形成了较高的品牌壁垒。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品牌核心理念与价值观塑造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品牌核心理念应简单易懂，能够迅速传达给消费者。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与竞争对手区分开，体现品牌的独特价值和优势。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确保品牌在各个传播渠道和触点上的核心理念保持一致。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确定品牌核心理念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从普世价值出发，如平等待人、尊重生命、热爱和平。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体现品牌的社会责任感，如环保、公益、文化传承等。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强调产品本身的优势和特点，如创新、品质、服务等。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产品价值观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提炼品牌价值观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与竞争对手区分开，形成独特的品牌识别。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拟人化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将品牌赋予人的性格和特点，使其更生动形象。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目标受众导向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针对目标受众的喜好和需求，塑造与之相符的品牌个性。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构建独特品牌个性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通过情感化的手法，如故事、情感诉求等，引发消费者的共鸣。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运用视觉、听觉等感官元素，创造独特的情感符号和记忆点。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情感符号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通过社交媒体、线下活动等方式，与消费者建立情感互动和沟通。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情感互动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强化品牌情感连接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视觉识别系统设计及应用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辅助图形设计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与LOGO相协调，丰富视觉元素，强化品牌印象。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设计风格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符合行业属性和目标受众审美，保持一致性。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LOGO设计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简洁明了，易于识别和记忆，体现企业核心价值和品牌特色。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LOGO及辅助图形设计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选定专用字体，确保清晰易读，体现品牌形象。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标准字体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确定主色调和辅助色，营造品牌氛围，增强视觉冲击力。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标准色彩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遵循色彩心理学原理，合理搭配，提升视觉效果。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标准字体与标准色彩规范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宣传品设计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结合品牌定位和市场需求，设计各类宣传册、海报等。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办公用品设计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将视觉识别元素应用于名片、信纸、便签等，提升品牌形象。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广告物料设计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统一设计风格和元素，确保在各种媒介上呈现一致的品牌形象。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应用系统设计（办公用品、广告物料等）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视觉识别系统实施与监管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制定详细的实施计划，明确各项任务的时间节点和责任人。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设立专门的监管机构或人员，对视觉识别系统的实施进行定期检查和评估。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根据市场变化和企业发展需要，及时更新和维护视觉识别系统。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对相关人员进行专业培训，确保他们熟练掌握视觉识别系统的应用规范。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监管机制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更新与维护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培训与指导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行为识别系统建立与推广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员工行为准则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明确员工在工作场合的行为标准，包括仪表、言谈、举止等方面。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职业道德规范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强调员工应遵守的职业道德，如诚信、保密、尊重他人等。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违规处理机制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设立员工违规行为举报和处理机制，确保规范得到严格执行。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员工行为规范制定与执行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https://d.book118.com/936155105122010034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2024-09-03T18:10:36.144</cp:lastPrinted>
  <dcterms:created xsi:type="dcterms:W3CDTF">2024-09-03T10:10:36Z</dcterms:created>
  <dcterms:modified xsi:type="dcterms:W3CDTF">2024-09-03T10:10:38Z</dcterms:modified>
</cp:coreProperties>
</file>