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0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38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80D0B-55A0-41D8-BC67-D5FE00952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C4B79-F884-4BEB-BEAE-58E513430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39DF0-EEC3-4E2D-BAEA-2F9A632D6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77980A-A0EA-49A5-9A7F-02AFFC061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1584C9-59BA-4446-A8CB-054BE326C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C214BB-003E-4F0C-A131-B3424C19F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8BE57D-CF05-454F-8ADB-742DBF44A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13EE12-6C7F-4497-A605-C9AAA54BE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053B7C-9878-4A01-81DA-291D51709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07822-A523-4DD4-83FE-03212720F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98F62-682A-4B97-974A-A02B27B4A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059" r:id="rId2"/>
    <p:sldLayoutId id="2147487060" r:id="rId3"/>
    <p:sldLayoutId id="2147487061" r:id="rId4"/>
    <p:sldLayoutId id="2147487062" r:id="rId5"/>
    <p:sldLayoutId id="2147487063" r:id="rId6"/>
    <p:sldLayoutId id="2147487064" r:id="rId7"/>
    <p:sldLayoutId id="2147487065" r:id="rId8"/>
    <p:sldLayoutId id="2147487066" r:id="rId9"/>
    <p:sldLayoutId id="2147487067" r:id="rId10"/>
    <p:sldLayoutId id="214748706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22" Type="http://schemas.openxmlformats.org/officeDocument/2006/relationships/tags" Target="../tags/tag109.xml" /><Relationship Id="rId23" Type="http://schemas.openxmlformats.org/officeDocument/2006/relationships/tags" Target="../tags/tag110.xml" /><Relationship Id="rId24" Type="http://schemas.openxmlformats.org/officeDocument/2006/relationships/tags" Target="../tags/tag111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20024201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二年级下册第三单元群文阅读课教学设计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843771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84391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17"/>
          <p:cNvCxnSpPr/>
          <p:nvPr>
            <p:custDataLst>
              <p:tags r:id="rId5"/>
            </p:custDataLst>
          </p:nvPr>
        </p:nvCxnSpPr>
        <p:spPr>
          <a:xfrm flipH="1">
            <a:off x="577570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3655722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365569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教学目标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27"/>
          <p:cNvCxnSpPr/>
          <p:nvPr>
            <p:custDataLst>
              <p:tags r:id="rId8"/>
            </p:custDataLst>
          </p:nvPr>
        </p:nvCxnSpPr>
        <p:spPr>
          <a:xfrm flipH="1">
            <a:off x="3389521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6467673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646747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教学内容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2"/>
          <p:cNvCxnSpPr/>
          <p:nvPr>
            <p:custDataLst>
              <p:tags r:id="rId11"/>
            </p:custDataLst>
          </p:nvPr>
        </p:nvCxnSpPr>
        <p:spPr>
          <a:xfrm flipH="1">
            <a:off x="6201472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9279625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9279890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38"/>
          <p:cNvCxnSpPr/>
          <p:nvPr>
            <p:custDataLst>
              <p:tags r:id="rId14"/>
            </p:custDataLst>
          </p:nvPr>
        </p:nvCxnSpPr>
        <p:spPr>
          <a:xfrm flipH="1">
            <a:off x="9013424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2249747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224980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教学过程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43"/>
          <p:cNvCxnSpPr/>
          <p:nvPr>
            <p:custDataLst>
              <p:tags r:id="rId17"/>
            </p:custDataLst>
          </p:nvPr>
        </p:nvCxnSpPr>
        <p:spPr>
          <a:xfrm flipH="1">
            <a:off x="1983546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5061698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506158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教学评价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66"/>
          <p:cNvCxnSpPr/>
          <p:nvPr>
            <p:custDataLst>
              <p:tags r:id="rId20"/>
            </p:custDataLst>
          </p:nvPr>
        </p:nvCxnSpPr>
        <p:spPr>
          <a:xfrm flipH="1">
            <a:off x="4795497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序号"/>
          <p:cNvSpPr txBox="1"/>
          <p:nvPr>
            <p:custDataLst>
              <p:tags r:id="rId21"/>
            </p:custDataLst>
          </p:nvPr>
        </p:nvSpPr>
        <p:spPr>
          <a:xfrm>
            <a:off x="7873650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Seven.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22"/>
            </p:custDataLst>
          </p:nvPr>
        </p:nvSpPr>
        <p:spPr>
          <a:xfrm>
            <a:off x="787336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教学反思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5" name="直接连接符 71"/>
          <p:cNvCxnSpPr/>
          <p:nvPr>
            <p:custDataLst>
              <p:tags r:id="rId23"/>
            </p:custDataLst>
          </p:nvPr>
        </p:nvCxnSpPr>
        <p:spPr>
          <a:xfrm flipH="1">
            <a:off x="7607449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894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掌握本单元生字、新词的读写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理解课文中重点句子的含义和表达方式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了解本单元主题和各篇课文的关联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掌握阅读和写作的基本技巧和方法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899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学生能够运用所学知识，解决实际问题，培养解决问题的能力。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学生能够掌握群文阅读的基本方法，提高阅读速度和理解能力。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学生能够通过比较、分析和归纳，理解多篇文章的主题和思想。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学生能够通过阅读多篇文章，培养批判性思维和创造性思维。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https://d.book118.com/936200242010010040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1"/>
  <p:tag name="KSO_WM_UNIT_INDEX" val="1_7_1"/>
  <p:tag name="KSO_WM_UNIT_LAYERLEVEL" val="1_1_1"/>
  <p:tag name="KSO_WM_UNIT_PRESET_TEXT" val="Part Seven.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2"/>
  <p:tag name="KSO_WM_UNIT_INDEX" val="1_7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3">
      <vt:lpstr>Arial</vt:lpstr>
      <vt:lpstr>Calibri</vt:lpstr>
      <vt:lpstr>汉仪书宋二简</vt:lpstr>
      <vt:lpstr>MiSans Normal</vt:lpstr>
      <vt:lpstr>Wingdings</vt:lpstr>
      <vt:lpstr>Office Theme</vt:lpstr>
      <vt:lpstr>二年级下册第三单元群文阅读课教学设计</vt:lpstr>
      <vt:lpstr>目录</vt:lpstr>
      <vt:lpstr>添加章节标题</vt:lpstr>
      <vt:lpstr>教学目标</vt:lpstr>
      <vt:lpstr>知识目标</vt:lpstr>
      <vt:lpstr>能力目标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2024-09-06T05:00:39.954</cp:lastPrinted>
  <dcterms:created xsi:type="dcterms:W3CDTF">2024-09-05T21:00:39Z</dcterms:created>
  <dcterms:modified xsi:type="dcterms:W3CDTF">2024-09-05T21:00:42Z</dcterms:modified>
</cp:coreProperties>
</file>