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9B96E-CBE0-4DEC-944C-8FC28F143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29956-4E5A-4D82-BD09-3E5C2FEA3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22F3D-F423-4245-87D2-A4BC0F902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E7B47-9FC0-4C5F-A87C-FD5DE320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0D33BE-2A7A-484A-8C58-7F89FB70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08271-8C7A-41EE-9C06-FC4DF8A0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56D86-D038-4DBE-8854-0D3667F0F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8E19E-F098-417C-BD9A-4B79CB48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4633E-ADAA-42C9-9C6E-BAC190FE1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9426B-17DF-4FF6-8156-B5D242F3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04937-15CE-479A-8B49-46EF3AB22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012130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失眠治疗的培训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失眠治疗的案例分享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失眠是指个体在适当的环境下无法获得足够的睡眠，导致白天疲劳、注意力不集中、情绪不稳定等症状。根据失眠的原因和表现，可以分为短期失眠和长期失眠。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通常指个体在适当的睡眠环境下无法获得足够的睡眠时间，导致白天疲劳、注意力不集中、情绪不稳定等症状。短期失眠通常是由生活压力、疾病或药物副作用等引起的，持续时间较短；而长期失眠则可能与生活习惯、心理状态、环境因素等多种因素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失眠的症状包括入睡困难、睡眠浅、易醒、多梦等，长期失眠可能导致身体和心理问题，如焦虑、抑郁、免疫系统功能下降等。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症状多种多样，常见的包括入睡困难、睡眠浅、易醒、多梦等。长期失眠可能导致身体和心理问题，如疲劳、注意力不集中、情绪不稳定等，严重时可能引发焦虑、抑郁等心理障碍。此外，长期失眠还可能影响免疫系统功能，增加患病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失眠的常见原因包括生活习惯不良、心理压力过大、疾病或药物副作用等。了解失眠的原因有助于制定针对性的治疗方案。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原因多种多样，其中生活习惯不良是常见原因之一，如作息不规律、饮食不当等。心理压力过大也是导致失眠的常见因素，如焦虑、抑郁等情绪问题。此外，某些疾病或药物也可能引发失眠症状，如呼吸系统疾病、疼痛等。了解失眠的原因有助于制定针对性的治疗方案，提高治疗效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失眠的治疗方法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对于短期失眠，药物治疗可能是一个有效的选择。常用的药物包括非苯二氮卓类受体激动剂和苯二氮卓类药物。这些药物可以帮助快速缓解失眠症状，但长期使用可能导致依赖性和副作用。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失眠，药物治疗可能是一个必要的管理手段。除了非苯二氮卓类受体激动剂和苯二氮卓类药物，医生还可能会开具其他药物，如抗抑郁药或抗组胺药。长期药物治疗需要密切监测，以避免药物副作用和依赖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长期药物治疗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认知行为疗法是一种常用的心理治疗方法，可以帮助失眠患者改变不良的睡眠习惯和错误的睡眠观念，从而改善睡眠质量。这种治疗方法通常需要数周到数月的时间，并需要在治疗过程中保持耐心和积极配合。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放松训练是一种通过放松身心来缓解焦虑和压力的方法。常用的放松训练包括渐进性肌肉放松、深呼吸练习和冥想等。这些方法可以帮助失眠患者缓解紧张情绪，降低睡眠障碍的发生率。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778" b="97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建立规律的作息时间，有助于调节睡眠节律，提高睡眠质量。尽量保持每天相同的入睡和起床时间，即使周末也要保持一致。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咖啡因和尼古丁等刺激性物质会刺激神经系统，影响睡眠质量。失眠患者应该尽量避免在晚上摄入这些刺激性物质。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晚餐避免过饱或过饿，睡前避免大量进食或饮水，以免影响睡眠。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控制饮食和饮水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14" b="95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物理疗法如光疗、按摩和温泉疗法等可以帮助调节睡眠节律，缓解失眠症状。这些方法通常需要多次治疗才能见效，但副作用较少。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一些替代疗法如瑜伽、太极拳和中医针灸等也可以帮助缓解失眠症状。这些方法通常需要长期坚持才能见效，但对身体无害。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替代疗法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失眠的预防措施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https://d.book118.com/936201213000010033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2024-09-01T09:12:17.707</cp:lastPrinted>
  <dcterms:created xsi:type="dcterms:W3CDTF">2024-09-01T01:12:17Z</dcterms:created>
  <dcterms:modified xsi:type="dcterms:W3CDTF">2024-09-01T01:12:19Z</dcterms:modified>
</cp:coreProperties>
</file>