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6BE9E-0426-4406-9226-BCF53CC9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95B73-D0EB-48C4-949F-34E2097A3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915BB-B0CB-418D-95F9-149284D23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3E075-855C-42E7-B398-4DAA4A2F1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25F5F-37B4-4453-A864-6C33E9BCC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C5170-D110-404B-AFA6-34155A9D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B64FE-4372-443F-A189-EB3E1FF3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F1BB4-D6D0-4921-9D64-B36D1F4E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97367-8F1D-4F40-9289-4B8EC214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73A86-145D-4F46-8187-2C798306E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BC019-9724-4F1A-A4DB-1DC8B0610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03203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无人零售商团队领导力开发培训方案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无人零售商团队领导者的角色定位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领导力开发方法与技巧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团队协作与冲突解决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领导力在无人零售商实践中的应用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无人零售商行业现状及发展趋势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无人零售商行业近年来快速发展，市场规模不断扩大，预计未来几年将持续保持高速增长。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随着人工智能、物联网、大数据等技术的不断发展，无人零售商在技术应用方面不断创新，提高运营效率和客户体验。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消费者对购物便利性、个性化需求等方面的要求不断提高，无人零售商通过提供24小时服务、无人值守等购物体验，满足消费者需求。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优秀的领导力能够激发团队成员的积极性和创造力，提高团队协同和执行力，确保业务目标的顺利实现。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团队协同与执行力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无人零售商市场竞争激烈，优秀的领导力能够帮助团队迅速应对市场变化和挑战，抓住发展机遇。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领导力在提升客户服务质量和客户满意度方面发挥重要作用，有助于提高客户忠诚度和促进业务增长。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提升客户满意度与忠诚度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领导力在无人零售商团队中的重要性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99" r="279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通过培训使领导者具备前瞻性思维，能够洞察行业趋势并制定相应的发展战略。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培养具有战略眼光的领导者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通过团队建设、沟通技巧等培训，提高团队成员之间的协同合作能力和有效沟通能力。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提高团队协同与沟通能力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通过创新思维训练、案例分析等方式，培养领导者创新思维和解决问题的能力，以应对不断变化的市场环境。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增强创新思维与解决问题的能力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通过客户服务理念、服务技巧等方面的培训，提高团队成员的客户服务意识和能力，从而提升客户满意度和忠诚度。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提升客户服务质量与满意度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领导力是一种影响力，能够激励和引导团队成员朝着共同的目标努力。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领导力不仅仅是权力和地位的象征，更是一种责任和担当。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领导力包括决策力、沟通力、协作力、创新力等多个方面。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管理是维持现状，确保组织的稳定性和效率；而领导则是推动变革，激发组织的创新和发展。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优秀的领导者需要具备管理技能，同时还需要具备领导特质和领导行为。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19" r="137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领导力和管理是相互补充、相互促进的两个概念。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领导力理论模型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强调领导者需要根据不同的情境灵活调整自己的领导风格和行为。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行为理论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关注领导者在领导过程中的具体行为，如指导、激励、支持等。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特质理论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认为领导者具备一些与生俱来的特质，如自信、决断力、智慧等。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变革型领导理论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强调领导者通过激发员工的内在动机，推动组织的变革和创新。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交易型和变革型领导理论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交易型领导通过奖励和惩罚来激励员工，变革型领导则通过激发员工的自我意识和自我发展来推动组织变革。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无人零售商团队领导者的角色定位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制定并执行团队战略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决策与问题解决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团队领导者的职责与任务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明确团队目标，制定实施计划，确保团队工作与公司整体战略保持一致。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与上级、下级以及跨部门保持有效沟通，确保信息畅通，协同高效。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负责团队成员的选拔、培训、激励和考核，提升团队整体绩效。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在关键时刻做出决策，解决团队遇到的问题和挑战。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提升个人领导力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不断学习领导力理论，通过实践提升领导技能。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从执行者到领导者的转变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从关注自身任务执行到关注整个团队的绩效和成长。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应对快速变化的市场环境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及时调整团队策略，适应市场变化，抓住机遇。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团队领导者的角色转变与挑战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鼓励团队成员积极表达意见，分享知识和经验，形成互相学习、共同进步的氛围。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营造积极的团队氛围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通过公正、透明的管理方式，赢得团队成员的信任和尊重。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鼓励团队成员勇于尝试新方法、新思路，为团队发展注入活力。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培育创新精神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通过团队建设活动，增强团队成员之间的合作意识和团队精神。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强化团队合作意识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建立良好的团队氛围与文化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领导力开发方法与技巧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https://d.book118.com/936203203242010053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2024-09-20T20:58:08.841</cp:lastPrinted>
  <dcterms:created xsi:type="dcterms:W3CDTF">2024-09-20T12:58:08Z</dcterms:created>
  <dcterms:modified xsi:type="dcterms:W3CDTF">2024-09-20T12:58:11Z</dcterms:modified>
</cp:coreProperties>
</file>