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BE7071-A0A4-42C7-A5E0-6CB8966E6D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221C4B-388B-427A-8626-FA860D4652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4A12E2-1AB8-4DFB-9605-4AC7BF218D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522FF5-5F16-4399-AA83-DBE4A42CD6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FB08BE-82CE-43AF-9708-44079CD2E1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ECB8AA-993D-4EA1-91C5-A0E7A45880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CC58D8-212D-4543-AC04-11A00EA8F2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839325-E85C-4BED-A165-46C32F9A66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E2E3A7-40B2-489F-B2B0-D48E7B71C7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BFD6AE-360A-4211-A2C6-930307D66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1EECD9-6E02-426C-92D5-9251F43AC4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20422504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护士进修对整形外科护理的提升分析</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护士进修的重要性</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护士进修对整形外科护理的具体提升</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进修护士在整形外科护理中的实践应用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进修效果评价及持续改进方向</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适应整形外科发展需求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随着整形外科技术的不断发展和创新，对护理人员的专业要求也越来越高，进修可以帮助护士更好地适应这一需求。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提高患者满意度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优质的护理服务可以提高患者的满意度和信任度，进而提升医院的整体声誉和形象。</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提升整形外科护理专业水平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通过进修学习，护士可以掌握更先进的整形外科护理理论和技术，提高护理质量和水平。</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整形外科护理现状及挑战</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护理技术不断更新</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整形外科技术日新月异，新的手术方式和设备不断涌现，要求护理人员不断学习和更新知识。</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患者需求多样化</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整形外科患者需求多样化，包括术前咨询、术后护理、心理支持等，要求护理人员具备全面的护理能力。</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团队协作要求高</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整形外科手术往往需要多学科协作，护理人员需要与医生、麻醉师、其他医护人员紧密合作，确保手术的顺利进行和患者的安全。</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护理质量参差不齐</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目前整形外科护理人员的专业水平参差不齐，部分护理人员缺乏系统的专业培训和经验积累，导致护理质量不稳定。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护士进修的重要性</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掌握最新整形外科护理技术和方法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通过进修学习，护士可以接触到最新的整形外科护理技术和方法，从而提升自身的专业技能水平。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提高手术配合和操作技能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进修过程中，护士可以学习到更精细的手术配合和操作技能，确保手术的顺利进行和患者的安全。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增强并发症预防和处理能力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进修培训可以使护士更加熟悉整形外科手术后可能出现的并发症，并学习相应的预防和处理措施，确保患者得到及时有效的护理。</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提升专业技能水平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通过进修学习，护士可以了解到整形外科领域的最新研究成果和临床进展，从而拓宽自己的临床视野。</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了解整形外科领域最新进展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进修课程往往包括相关学科的基础知识，如解剖学、生理学等，有助于护士更全面地理解整形外科患者的需求和问题。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拓展相关学科知识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通过进修学习，护士可以培养更加敏锐的临床思维和判断能力，能够更准确地评估患者的病情和护理需求。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提高临床思维和判断能力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拓宽临床视野和认知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学习与多学科团队协作</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整形外科手术往往需要多学科团队的协作，包括外科医生、麻醉师、护士等。通过进修学习，护士可以掌握与不同团队成员有效沟通和协作的技巧。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292" r="142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提高与患者及家属的沟通能力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进修培训可以使护士更加擅长与患者及家属进行沟通，解释手术过程和护理计划，从而增强患者和家属的信任感和满意度。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加强同事间的交流与合作</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进修学习为护士提供了与来自不同医院的同行交流的机会，有助于分享经验和技巧，促进彼此间的合作与成长。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增强团队协作和沟通能力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护士进修对整形外科护理的具体提升</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强化术前心理干预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进修护士能够运用心理学知识，对患者进行术前心理疏导，减轻患者的焦虑和恐惧情绪，提高患者的手术配合度。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深入了解患者病史和手术需求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通过进修学习，护士能够更全面地了解患者的病史、手术需求和期望，从而制定更个性化的术前评估方案。</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完善术前检查流程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进修护士能够掌握更多的术前检查知识和技能，确保患者术前各项检查指标符合手术要求，降低手术风险。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术前评估与准备工作的优化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977" b="2897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术中配合与操作技能的提高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熟练掌握手术器械和设备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通过进修学习，护士能够更熟练地掌握整形外科手术所需的器械和设备，提高手术效率和安全性。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强化无菌操作意识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进修护士能够更严格地遵守无菌操作规范，减少手术感染的风险，保障患者安全。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提高术中应变能力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进修护士能够更好地应对术中突发情况，如出血、麻醉意外等，确保手术的顺利进行。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通过进修学习，护士能够制定更完善的术后护理计划，包括疼痛管理、伤口护理、饮食指导等方面，提高患者的术后恢复质量。</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优化术后护理流程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进修护士能够更深入地了解整形外科手术后可能出现的并发症及其预防措施，降低并发症的发生率。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强化并发症预防意识</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进修护士能够更专业地进行术后随访工作，及时发现并处理潜在问题，确保患者的长期健康和安全。</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提高术后随访质量</a:t>
            </a:r>
          </a:p>
        </p:txBody>
      </p:sp>
      <p:pic>
        <p:nvPicPr>
          <p:cNvPr id="9" name="Picture 9"/>
          <p:cNvPicPr>
            <a:picLocks noChangeAspect="1"/>
          </p:cNvPicPr>
          <p:nvPr/>
        </p:nvPicPr>
        <p:blipFill>
          <a:blip r:embed="rId2"/>
          <a:srcRect l="10000" r="100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术后护理与并发症预防策略的完善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https://d.book118.com/936204225044010100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2024-09-24T05:23:59.687</cp:lastPrinted>
  <dcterms:created xsi:type="dcterms:W3CDTF">2024-09-23T21:23:59Z</dcterms:created>
  <dcterms:modified xsi:type="dcterms:W3CDTF">2024-09-23T21:24:01Z</dcterms:modified>
</cp:coreProperties>
</file>