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806492F-49CE-414A-B0E5-9C61B33DF4C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7D250-0E3D-4939-8598-B11B79B1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86069-4B76-4453-9634-2C206E026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8AF94-0D19-49B4-B202-8172EDD2F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C2AC8-FFD0-4C93-9EDC-631AEE915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D40388-A42D-415E-8B5C-FCF1A95B6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8C0D7-E3C9-4F24-82BE-E6C08BADD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242D6-8001-44D1-ACA4-583BF15E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312F7-AD9D-455E-B858-34E92E38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D9E70-9F8E-491B-9774-BC7FD25F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9466-9038-4224-82A1-5CE3EDE56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9A6D7-A15F-49ED-B74B-DBEF204F5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A2A4E54-2B7E-4624-8AF7-1B4A93B523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DCAAFA-4FA9-4F43-9DC1-86864A26BB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10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销售团队发展与成长规划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销售团队发展与成长规划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销售团队的培训与发展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销售团队绩效管理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销售团队的领导力培养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销售团队的技能提升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销售团队发展与成长规划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现代企业销售团队的重要性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在当今竞争激烈的市场环境下，销售团队是企业取得成功的关键。他们直接接触客户，推动销售业绩，提升公司盈利能力。因此，建设强大的销售团队至关重要。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销售团队发展的意义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通过专业的团队合作，提高销售效率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提升销售业绩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与竞争对手相比，取得更多的市场份额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拓展市场份额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提供更好的产品和服务，赢得客户信任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本章内容概述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定义销售团队的角色和职责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销售团队角色与职责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探讨建设高效销售团队的意义和挑战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销售团队建设重要性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了解激励销售团队的需求和影响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分析成功企业的销售团队发展经验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销售代表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开发新客户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维护现有客户关系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完成销售目标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销售支持人员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提供销售后勤支持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协助销售过程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解决客户问题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团队培训师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进行销售技能培训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持续发展团队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销售团队的角色与职责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销售经理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分配销售任务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销售团队建设的重要性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设高效的销售团队对企业发展至关重要。一个团结协作、目标明确、技能精湛的销售团队能够更好地应对市场竞争，提高销售业绩，为企业带来持续增长的利润。因此，销售团队的建设需要全面规划和有效执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销售团队建设的挑战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寻找合适的销售人才并进行专业培训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人才招募与培养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有效管理团队成员，激励他们积极工作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团队管理与激励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适应市场变化，应对激烈竞争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市场变化与竞争压力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不断评估团队绩效，及时调整策略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绩效评估与调整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如何有效地进行销售团队建设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确立明确的销售目标和团队使命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明确团队目标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设计合理的激励机制，激发团队积极性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持续提升团队成员的销售技能和专业知识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定期团队培训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销售团队的培训与发展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的培训是提升团队整体素质和业绩的关键。通过培训，团队成员可以不断提升销售技能和专业知识，更好地应对市场变化，提高销售效率和客户满意度。培训内容的设计和培训效果评估是确保培训成效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战略性发展规划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明确目标和发展方向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制定销售团队长期发展规划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确保团队发展与企业目标一致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与企业发展战略的对接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落实规划并进行持续跟踪和评估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战略规划的执行和监控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个人成长规划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提升个人综合素质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销售人员个人成长的重要性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持续学习和反思，做好总结和调整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个人成长规划的实施与监控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设定目标、制定计划、执行跟踪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制定个人成长规划的步骤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如何促进团队之间的协作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建立有效沟通机制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协作对销售团队的影响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促进创新和问题解决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团队合作与协作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建立团队合作的意识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共享信息和资源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相互支持和信任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的培训与发展是推动团队业绩提升和个人成长的关键。通过制定战略性发展规划和个人成长规划，建立团队合作与协作意识，可以有效提升销售团队的整体实力和竞争力。持续关注团队成员的培训需求和个人成长，是确保团队持续发展的重要举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销售团队绩效管理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绩效管理的定义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绩效管理是指通过制定明确的目标和标准，评估销售团队成员的工作表现，并根据评估结果采取相应的激励或改进措施的管理过程。绩效管理在提高团队整体业绩、激励员工、优化资源配置等方面发挥着重要作用。流程包括设定目标、监测绩效、评估绩效、激励反馈等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绩效管理指标与评价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明确、可衡量、可达成的目标是有效的绩效指标的基本要求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设定有效的绩效指标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根据绩效评价结果，制定激励政策，激励员工为团队目标努力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制定激励措施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360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度评价、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KPI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评价等多种方法，选择适合团队的评价工具至关重要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绩效评价方法与工具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建立明确的评估标准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定期与员工沟通反馈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公平激励机制的建立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绩效管理中的挑战与解决方案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绩效评估标准不明确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员工不满意的绩效评价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绩效奖励不公平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https://d.book118.com/936211033012010104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销售团队发展与成长规划</vt:lpstr>
      <vt:lpstr>目录</vt:lpstr>
      <vt:lpstr>第1章 销售团队发展与成长规划</vt:lpstr>
      <vt:lpstr>现代企业销售团队的重要性</vt:lpstr>
      <vt:lpstr>销售团队发展的意义</vt:lpstr>
      <vt:lpstr>本章内容概述</vt:lpstr>
      <vt:lpstr>销售团队的角色与职责</vt:lpstr>
      <vt:lpstr> </vt:lpstr>
      <vt:lpstr>销售团队建设的挑战</vt:lpstr>
      <vt:lpstr>如何有效地进行销售团队建设</vt:lpstr>
      <vt:lpstr>第2章 销售团队的培训与发展</vt:lpstr>
      <vt:lpstr> </vt:lpstr>
      <vt:lpstr>战略性发展规划</vt:lpstr>
      <vt:lpstr>个人成长规划</vt:lpstr>
      <vt:lpstr>团队合作与协作</vt:lpstr>
      <vt:lpstr>总结</vt:lpstr>
      <vt:lpstr>第3章 销售团队绩效管理</vt:lpstr>
      <vt:lpstr> </vt:lpstr>
      <vt:lpstr>绩效管理指标与评价</vt:lpstr>
      <vt:lpstr>绩效管理中的挑战与解决方案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2024-09-29T14:30:17.248</cp:lastPrinted>
  <dcterms:created xsi:type="dcterms:W3CDTF">2024-09-29T06:30:17Z</dcterms:created>
  <dcterms:modified xsi:type="dcterms:W3CDTF">2024-09-29T06:30:19Z</dcterms:modified>
</cp:coreProperties>
</file>