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AFF9725-33BC-4DA3-A00D-D0F17CE3199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AAE0A-6B57-4C01-A7B7-A887DA79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7E37B-00FD-4395-85BF-1ECF08D1B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DBA12-39D3-42F4-B851-0761EB94B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C2B84-1D9D-43C2-B3FB-6A45C900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83C95-B68D-49CF-B355-67F36A09D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6C3E2-D430-4F13-BA9E-06596C95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5106B-E8D1-4A53-BA7A-AF98EF20B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FA1E3-DC94-448B-AE76-3FF8D1E09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90039-FC3C-4709-9A4D-63B0042B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6C16-70C4-42B6-B8A3-90A50D1A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60258-B34E-47CE-BCA8-A8BD9A734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FE03317-6F40-4BC8-94DF-EFD338A3E1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54C254-4159-4E68-8410-9E8E98B3C08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104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如何调整身心平衡保持内心的稳定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身体健康与心理平衡的关系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调整身心平衡的方法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心理护理与身心平衡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情绪管理与心理平衡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调整身心平衡保持内心的稳定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调整身心平衡的重要性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快节奏的生活中，保持身心平衡至关重要。这意味着在外部环境快速变化的情况下，我们能够保持内心的稳定和平和，不轻易受到干扰。身心平衡直接关乎个人心理健康和生活质量，对健康是非常重要的。通过调整身心平衡，我们能够提高工作效率，增强抗压能力，改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影响身心平衡的因素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如工作任务过重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如家庭成员之间的摩擦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如社交活动带来的压力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如对自己期望过高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自我要求过高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调整身心平衡的益处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有助于放松身心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减轻焦虑和压力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有利于抵抗疾病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增强免疫力和身体健康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增强自信心和生活满意度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学会放松和冥想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保持内心平静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提高心理调适能力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培养良好的情绪管理方式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避免消极情绪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保持心情愉快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与他人建立良好的沟通和人际关系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如何调整身心平衡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锻炼身体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保持体态优雅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增强身体素质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更多调整身心平衡的方法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在户外活动中放松身心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享受大自然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培养兴趣爱好，减轻压力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定期进行调节身心的活动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专业人士提供帮助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身心平衡是一个持续调整的过程，需要我们不断地关注和改善。通过采取有效的方法，我们可以更好地保持内心的稳定，更好地适应现代社会的快节奏生活。希望本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能够为您提供一些有用的指导，帮助您调整身心平衡，保持健康和幸福。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身体健康与心理平衡的关系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身体健康对心理平衡的影响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身体健康状况直接影响心理状态。锻炼身体可以释放压力和改善心情。良好的饮食和睡眠习惯有助于维持心理平衡。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如何保持身体健康促进心理平衡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多吃蔬菜水果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均衡饮食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保持体能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避免熬夜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养成定期睡眠的习惯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心理平衡对身体健康的重要性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心理平衡可以减少患疾病的风险。心情愉快有利于身体各系统的正常运作。积极的心态对治疗疾病起到辅助作用。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身体健康和心理平衡的互动关系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身体健康和心理平衡相辅相成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综合调整身体和心理的平衡是最有效的健康生活方式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保持身体健康有助于维持心理平衡，反之亦然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身体状态对心理影响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疼痛影响心情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疲劳影响注意力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身体不适影响情绪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相互影响效应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运动缓解焦虑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饮食影响情绪稳定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压力导致身体不适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生活习惯对身心平衡影响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良好作息秩序有利于心理健康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充足睡眠缓解疲劳情绪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合理饮食提升心情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心理平衡与身体健康的关系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心理正面影响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增强免疫力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降低心脏病风险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促进恢复速度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调整身心平衡的方法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锻炼身体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锻炼身体是调整身心平衡的重要方法之一。通过运动可以释放紧张和焦虑情绪，促进身心放松。定期锻炼还可以增强身体素质，提高心理抗压能力。不同的运动方式适合不同人群，选择适合自己的方式进行锻炼，有助于保持内心的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冥想放松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冥想有助于提高专注力和情绪管理能力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学会冥想可以在压力环境中保持内心平静和平衡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内心平静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冥想是一种有效的放松方式，有助于调整内心状态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培养爱好可以让人放松心情，逃离工作和生活中的压力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放松心情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爱好可以帮助人找到生活的乐趣，保持心灵的愉悦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追求自己喜欢的事物可以使人感受到快乐和满足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感受快乐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解决矛盾和冲突有助于维护心理健康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有人际关系支持可以在困难时获得帮助和支持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增强心理抗压能力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维护人际关系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与家人、朋友、同事等建立良好的人际关系对身心平衡非常重要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身心平衡是维护心理健康的重要手段，运动、冥想、培养爱好和维护人际关系等方法都可以帮助人们保持内心的稳定。建议每个人根据自身情况，选择适合自己的方法，并坚持实践，从而更好地管理心理状态，增强抗压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心理护理与身心平衡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https://d.book118.com/936211044012010104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如何调整身心平衡保持内心的稳定</vt:lpstr>
      <vt:lpstr>目录</vt:lpstr>
      <vt:lpstr>第1章 简介</vt:lpstr>
      <vt:lpstr> </vt:lpstr>
      <vt:lpstr>影响身心平衡的因素</vt:lpstr>
      <vt:lpstr>调整身心平衡的益处</vt:lpstr>
      <vt:lpstr>如何调整身心平衡</vt:lpstr>
      <vt:lpstr>更多调整身心平衡的方法</vt:lpstr>
      <vt:lpstr>结语</vt:lpstr>
      <vt:lpstr>第2章 身体健康与心理平衡的关系</vt:lpstr>
      <vt:lpstr> </vt:lpstr>
      <vt:lpstr>如何保持身体健康促进心理平衡</vt:lpstr>
      <vt:lpstr>心理平衡对身体健康的重要性</vt:lpstr>
      <vt:lpstr>身体健康和心理平衡的互动关系</vt:lpstr>
      <vt:lpstr>心理平衡与身体健康的关系</vt:lpstr>
      <vt:lpstr>第3章 调整身心平衡的方法</vt:lpstr>
      <vt:lpstr> </vt:lpstr>
      <vt:lpstr>冥想放松</vt:lpstr>
      <vt:lpstr>培养爱好</vt:lpstr>
      <vt:lpstr>维护人际关系</vt:lpstr>
      <vt:lpstr>总结</vt:lpstr>
      <vt:lpstr>第4章 心理护理与身心平衡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2024-09-29T14:30:19.944</cp:lastPrinted>
  <dcterms:created xsi:type="dcterms:W3CDTF">2024-09-29T06:30:19Z</dcterms:created>
  <dcterms:modified xsi:type="dcterms:W3CDTF">2024-09-29T06:30:22Z</dcterms:modified>
</cp:coreProperties>
</file>