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01F9-9AE7-4A09-A804-BD957D2A8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C2ABC-F547-49D0-9DFD-DF38BDC28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CBE96-3EF3-4836-ACCF-AACD98DC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1A7A7-D96A-481F-8962-C8465CAD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BB86D-BB6B-4506-9578-9209B6095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DA2A3-5391-4AF4-8E12-8C8E43370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216F1-0B63-496D-9FD9-C87FF332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1C3F5-3DEA-476A-AD3D-D20A213F5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06DC2-586F-4E00-8FCA-34CDC86A7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8E363-49F3-416E-8BCE-F5E0EC53A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CAC08-2C83-4F3B-B3AF-9E86899C0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11215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医保科年终总结范文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医保政策宣传与执行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医保基金管理与使用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医保服务质量与提升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医保基金收支平衡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通过精细化的管理和科学的预测，实现了医保基金的收支平衡，保障了广大参保人员的医疗待遇。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医保政策宣传普及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积极开展医保政策宣传，提高了参保人员对医保政策的知晓率和满意度。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医保服务优化提升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不断完善医保服务流程，提高了服务效率和质量，为参保人员提供了更加便捷、高效的服务。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本年度医保工作完成情况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通过加强监管和执法力度，严厉打击了欺诈骗保行为，维护了医保基金的安全和参保人员的权益。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打击欺诈骗保行为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积极探索和实践医保支付方式改革，推动了医疗服务的规范化和优质化。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推进医保支付方式改革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加强与医疗机构的沟通和协作，促进了医保与医疗的协同发展，提高了医疗资源的利用效率。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促进医保与医疗协同发展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08" r="3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运用大数据和人工智能等技术手段，建立了医保智能监控系统，实现了对医保基金使用情况的实时监控和预警。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实施医保智能监控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推广使用医保电子凭证，方便了参保人员就医购药，提高了医保服务的便捷性和安全性。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推行医保电子凭证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积极推进医保跨省异地就医直接结算工作，为参保人员提供了更加高效、便捷的跨省就医服务。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开展医保跨省异地就医直接结算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创新举措及成效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医保政策宣传与执行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通过宣传册、宣传视频、微信公众号等多种渠道进行医保政策宣传，确保政策信息及时、准确地传达给参保人员。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针对不同受众群体，制定个性化的宣传内容，包括政策解读、案例分析、答疑解惑等，提高宣传效果。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通过广泛的宣传，提高了参保人员对医保政策的认知度和满意度，减少了因不了解政策而产生的误解和投诉。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宣传效果显著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医保政策宣传情况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医保政策执行情况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医保科全体人员严格遵守医保政策规定，认真审核参保人员提交的医疗费用报销申请，确保每一笔费用都符合政策要求。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加强监管力度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通过定期巡查、抽查等方式，对定点医疗机构和参保人员的医疗费用报销情况进行监管，防止违规行为的发生。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优化服务流程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针对参保人员反映的报销流程繁琐、等待时间长等问题，医保科积极优化服务流程，提高报销效率，为参保人员提供更加便捷的服务。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随着国家医保政策的不断调整和完善，医保科及时响应政策变化，对内部工作流程进行相应调整，确保政策的顺利执行。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政策调整及时响应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新政策的实施对参保人员产生了一定的影响，如报销比例、报销范围等方面的变化。医保科积极做好政策解读和宣传工作，帮助参保人员了解并适应新政策。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政策调整对参保人员的影响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新政策的实施对医保科的工作提出了更高的要求和挑战。医保科全体人员积极学习新政策，提高自身业务水平和综合素质，为参保人员提供更加优质的服务。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政策调整对医保科的影响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医保政策调整及影响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医保基金管理与使用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医保基金支出情况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本年度医保基金支出总额为XX亿元，较去年增长XX%，主要用于支付参保人员医疗费用、定点医疗机构服务费用等。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医保基金收入情况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本年度医保基金收入总额达到XX亿元，较去年增长XX%，主要收入来源为职工医保缴费、居民医保缴费、政府补贴等。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医保基金结余情况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截至本年度末，医保基金累计结余为XX亿元，结余率为XX%，符合相关规定。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042" r="5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833" r="9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83" r="16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医保基金收支情况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医保基金使用效率评估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通过数据分析发现，本年度医保基金使用效率较去年有所提高，参保人员医疗费用报销比例、定点医疗机构服务费用支付比例等均有所提升。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影响医保基金使用效率的主要因素包括政策调整、医疗服务价格变化、参保人员结构变化等。针对这些因素，我们采取了相应措施加以应对。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提升措施及成效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为进一步提高医保基金使用效率，我们采取了加强定点医疗机构管理、优化报销流程、推进医保支付方式改革等措施，取得了显著成效。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医保基金使用效率分析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https://d.book118.com/936211215145010045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2024-09-14T12:27:02.753</cp:lastPrinted>
  <dcterms:created xsi:type="dcterms:W3CDTF">2024-09-14T04:27:02Z</dcterms:created>
  <dcterms:modified xsi:type="dcterms:W3CDTF">2024-09-14T04:27:05Z</dcterms:modified>
</cp:coreProperties>
</file>