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0817-F6D8-47D4-943B-EFC3877E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438AD-6FCE-4E24-AF4F-05A10075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B212-6289-4EE4-B4C1-7C3A4A8E0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E2F65-772B-4EBD-891B-9C79B808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B2A642-EBE1-46EB-B7A8-3CD94D9A4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C59C6-A61C-491B-9024-4B853C0C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1CDFB-3568-4F8A-978E-C19EDA030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51D3F-8C6E-48C1-BFE0-DE6C7D55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D0AEF-88B3-4BFD-9D77-B9C9F845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A730A-0A5D-4FEA-A6E5-55840C59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C916D-AF32-4030-A14B-4AF65470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12112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营销传播的本质特征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营销传播的本质特征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营销传播的工具和技术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营销传播是营销策略的一个重要组成部分，它涵盖了企业与消费者之间的信息交流和互动。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营销传播不仅包括传统广告和促销活动，还包括公关、内容营销、数字营销等多种形式。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营销传播有助于建立品牌形象和声誉，提升品牌知名度和忠诚度。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营销传播能够促进产品销售，提高市场占有率和竞争力。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营销传播有助于建立与消费者的良好关系，增强消费者对品牌的信任和满意度。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营销传播的本质特征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品牌管理关注品牌形象和定位，信息管理关注信息的传递和沟通，关系管理关注与消费者建立长期稳定的关系。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双向对称模型是营销传播的核心理论，强调营销传播过程中的双向互动和对称性。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双向对称模型包括品牌管理、信息管理、关系管理三个维度，旨在实现品牌与消费者之间的双向对称。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双向对称模型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对营销传播效果进行评估和监测，及时调整策略以提高效果。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制定合理的营销预算，根据企业资源和市场状况进行合理分配。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选择合适的传播渠道，如广告、公关、社交媒体等，以最大化覆盖目标受众。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明确营销传播的目标受众，了解他们的需求、喜好和行为特征。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制定有吸引力和针对性的信息内容，包括品牌故事、产品特点、竞争优势等。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营销传播的五个关键要素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通过一致的品牌形象和定位，在消费者心中建立独特的品牌认知。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通过有针对性的营销传播活动，提高产品知名度和销售量。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通过与消费者建立长期稳定的关系，提高客户忠诚度和口碑传播。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营销传播的三个层次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营销传播的目标与策略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通过有效的营销传播，让目标受众了解品牌，建立品牌形象，提高品牌在市场中的知名度和美誉度。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提升品牌知名度和美誉度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建立长期客户关系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监测市场变化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通过营销传播活动，激发消费者购买欲望，促进产品的销售。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通过与客户的持续互动和沟通，建立长期稳定的客户关系，提高客户忠诚度。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通过市场调查和数据分析，了解市场需求和竞争态势，及时调整营销传播策略，应对市场变化。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明确目标受众，根据受众特点制定相应的营销传播策略。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通过创意性的内容设计，吸引目标受众的注意力，提高传播效果。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根据目标受众的特点和传播需求，选择合适的媒介进行传播。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结合产品特点和市场需求，制定有效的促销策略，促进产品销售。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https://d.book118.com/936212112203010050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2024-09-16T04:20:05.963</cp:lastPrinted>
  <dcterms:created xsi:type="dcterms:W3CDTF">2024-09-15T20:20:05Z</dcterms:created>
  <dcterms:modified xsi:type="dcterms:W3CDTF">2024-09-15T20:20:07Z</dcterms:modified>
</cp:coreProperties>
</file>