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DRQLK+MS-UIGothic"/>
      <p:regular r:id="rId15"/>
    </p:embeddedFont>
    <p:embeddedFont>
      <p:font typeface="QPKDJU+QUKMLU+ArialMT"/>
      <p:regular r:id="rId16"/>
    </p:embeddedFont>
    <p:embeddedFont>
      <p:font typeface="OPCWEH+SBUCPA+MicrosoftYaHei-Bold"/>
      <p:regular r:id="rId17"/>
    </p:embeddedFont>
    <p:embeddedFont>
      <p:font typeface="OOAIBV+UGEEP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AD322-EA9F-4A43-A854-1CB1AC35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761C4-95B8-44E1-8B9D-EF3AB576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92463-C4F0-4F53-BF16-4251334BF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A0894-6044-42D9-A663-827D6DA0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A2D23-4CE1-4870-9211-8E0CC302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0D469B-05C8-4FC8-A6B1-3826F150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00D5A-B763-4977-91B5-0E484F9F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EE715-1606-4105-9602-F6004B07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E2D49-B58D-454A-8068-2FE09124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19D3D-2823-4FE9-9A85-794B9395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DA27-3648-413C-8A98-13755CFA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300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QDRQLK+MS-UIGothic"/>
                <a:cs typeface="QDRQLK+MS-UIGothic"/>
              </a:rPr>
              <a:t>平面向量的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实际</a:t>
            </a:r>
            <a:r>
              <a:rPr sz="5150" spc="25">
                <a:solidFill>
                  <a:srgbClr val="FFA7EC"/>
                </a:solidFill>
                <a:latin typeface="QDRQLK+MS-UIGothic"/>
                <a:cs typeface="QDRQLK+MS-UIGothic"/>
              </a:rPr>
              <a:t>背景及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FFA7EC"/>
                </a:solidFill>
                <a:latin typeface="QDRQLK+MS-UIGothic"/>
                <a:cs typeface="QDRQLK+MS-UIGothic"/>
              </a:rPr>
              <a:t>基本概念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QDRQLK+MS-UIGothic"/>
                <a:cs typeface="QDRQL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738822" cy="2429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DJU+QUKMLU+ArialMT"/>
                <a:cs typeface="QPKDJU+QUKML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平面向量的引入与背景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DJU+QUKMLU+ArialMT"/>
                <a:cs typeface="QPKDJU+QUKML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平面向量的基本概念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DJU+QUKMLU+ArialMT"/>
                <a:cs typeface="QPKDJU+QUKML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平面向量的性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与运算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QPKDJU+QUKMLU+ArialMT"/>
                <a:cs typeface="QPKDJU+QUKMLU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平面向量的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9970FC"/>
                </a:solidFill>
                <a:latin typeface="QDRQLK+MS-UIGothic"/>
                <a:cs typeface="QDRQLK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QDRQLK+MS-UIGothic"/>
                <a:cs typeface="QDRQLK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OPCWEH+SBUCPA+MicrosoftYaHei-Bold"/>
                <a:cs typeface="OPCWEH+SBUCP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QDRQLK+MS-UIGothic"/>
                <a:cs typeface="QDRQLK+MS-UIGothic"/>
              </a:rPr>
              <a:t>平面向量的引入与背景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物理背景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PCWEH+SBUCPA+MicrosoftYaHei-Bold"/>
                <a:cs typeface="OPCWEH+SBUCPA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PCWEH+SBUCPA+MicrosoftYaHei-Bold"/>
                <a:cs typeface="OPCWEH+SBUCPA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数学背景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向量具有丰富的数学性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，如加法、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数乘、向量的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夹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角等，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些性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在解决数学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中有着广泛的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实际应</a:t>
            </a: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用背景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OPCWEH+SBUCPA+MicrosoftYaHei-Bold"/>
                <a:cs typeface="OPCWEH+SBUCP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QDRQLK+MS-UIGothic"/>
                <a:cs typeface="QDRQLK+MS-UIGothic"/>
              </a:rPr>
              <a:t>平面向量的基本概念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向量的定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向量是有大小和方向的量，通常用一条有向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段表示，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段的起点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向量的起点，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向量的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550295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向量常用字母或符号表示，如</a:t>
            </a:r>
            <a:r>
              <a:rPr sz="1350">
                <a:solidFill>
                  <a:srgbClr val="FFFFFF"/>
                </a:solidFill>
                <a:latin typeface="OOAIBV+UGEEPG+MicrosoftYaHei"/>
                <a:cs typeface="OOAIBV+UGEEPG+MicrosoftYaHei"/>
              </a:rPr>
              <a:t>$\overset{\longrightarrow}{a}$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AIBV+UGEEPG+MicrosoftYaHei"/>
                <a:cs typeface="OOAIBV+UGEEPG+MicrosoftYaHei"/>
              </a:rPr>
              <a:t>$\overset{\longrightarrow}{b}$</a:t>
            </a:r>
            <a:r>
              <a:rPr sz="1350">
                <a:solidFill>
                  <a:srgbClr val="FFFFFF"/>
                </a:solidFill>
                <a:latin typeface="QDRQLK+MS-UIGothic"/>
                <a:cs typeface="QDRQL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向量的模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QDRQLK+MS-UIGothic"/>
                <a:cs typeface="QDRQLK+MS-UIGothic"/>
              </a:rPr>
              <a:t>向量的方向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向量的方向是指从起点到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的指向，可以用箭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表示。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正向量指向右方，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向量指向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左方，零向量垂直于数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向量的方向是相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于数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而言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的，不同的方向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FFFFFF"/>
                </a:solidFill>
                <a:latin typeface="QDRQLK+MS-UIGothic"/>
                <a:cs typeface="QDRQLK+MS-UIGothic"/>
              </a:rPr>
              <a:t>不同的向量。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https://d.book118.com/936213002132010054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QDRQLK+MS-UIGothic</vt:lpstr>
      <vt:lpstr>SimSun</vt:lpstr>
      <vt:lpstr>QPKDJU+QUKMLU+ArialMT</vt:lpstr>
      <vt:lpstr>Times New Roman</vt:lpstr>
      <vt:lpstr>OPCWEH+SBUCPA+MicrosoftYaHei-Bold</vt:lpstr>
      <vt:lpstr>OOAIBV+UGEEPG+MicrosoftYaHei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2024-09-21T16:40:56.029</cp:lastPrinted>
  <dcterms:created xsi:type="dcterms:W3CDTF">2024-09-21T08:40:56Z</dcterms:created>
  <dcterms:modified xsi:type="dcterms:W3CDTF">2024-09-21T08:40:57Z</dcterms:modified>
</cp:coreProperties>
</file>