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2C7CF-5FF8-413A-AB12-4A35730CF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EDBA3-47F7-45B3-B116-6FA5B0C54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81D4E-AAF0-4693-805B-0FA4B2D7B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6FBFE-CF5F-43F9-A50A-691B179E8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6F3BC5-F95F-42AB-AED7-62E5576C8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BF110-0ABC-4CE6-BB35-01E0116C3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99B58C-F716-4D52-9917-F2E7DAD1A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691A3-A892-4368-A322-81770C48C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4C27F-3D03-470C-9BD5-82EFAA797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8AF58-EE93-4227-B3FB-9955F15C0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06429-82A9-4372-8D45-499377864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1320020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中考体育培训创业计划书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未来展望与可持续发展计划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随着国家对青少年体质健康的重视，中考体育分数逐年增加，为体育培训市场提供了发展机遇。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家长对孩子的体育成绩和身体素质要求提高，越来越多的学生选择参加中考体育培训。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体育产业作为新兴产业，逐渐受到社会关注和投资青睐，中考体育培训市场前景广阔。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提高学员中考体育成绩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通过专业培训，帮助学员掌握考试技巧，提高体能和运动表现，争取取得优异成绩。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培养学员体育运动兴趣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激发学员对体育运动的热爱，培养良好的运动习惯，促进身心健康。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打造品牌影响力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树立品牌形象，提升品牌知名度和美誉度，成为中考体育培训市场的领导者。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初中生及家长，特别是即将参加中考的学生和家长。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涵盖中考体育各项考试科目，包括跑步、跳远、仰卧起坐、引体向上等。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采用线上+线下相结合的方式，线上提供视频教程和学习资料，线下组织专业教练进行面对面的教学和指导。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中考体育考试是初中生必须面对的重要考试之一，因此初中生和家长是主要的目标市场。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初中生和家长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学校和培训机构也需要针对中考体育考试提供相应的培训服务，因此它们也是目标市场的一部分。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学校和培训机构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体育教师和教练也可以提供中考体育培训服务，满足学生和家长的需求。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体育教师和教练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初中生和家长对中考体育培训的需求也在逐年增加，因此市场规模还有很大的增长潜力。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随着中考体育考试越来越受到重视，市场规模也在逐渐扩大。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中考体育培训市场竞争激烈，主要竞争对手包括一些大型培训机构、学校体育课程以及个体教练。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市场竞争主要体现在教学质量、品牌口碑、服务质量和价格等方面。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学校和培训机构需要提供全面的中考体育培训服务，包括课程设计、教练派遣和教学质量监控等。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体育教师和教练需要提供个性化的中考体育培训服务，满足不同学生的需求。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初中生和家长需要中考体育培训来提高考试成绩，同时还需要专业的教练和良好的教学环境。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根据不同年龄段和体能水平的学生，设置基础班和提高班，满足个性化需求。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针对中考体育考试要求，提供全面的体育技能培训，帮助学生顺利通过考试。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涵盖中考体育考试要求的各项技能，如跑步、跳远、投掷、游泳等，以及体能训练和营养指导。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661" b="266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根据学生的特点和需求，制定个性化的教学计划，提高学习效果。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采用科学的训练方法和手段，确保学生在短时间内取得最佳成绩。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提供心理辅导服务，帮助学生缓解考试压力，增强自信心。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培训方式与特色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教练资质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教练均具备相关资质和证书，能够提供专业、规范的指导。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教练培训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定期对教练进行培训和考核，提高教练的教学水平和专业素养。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专业教练团队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聘请经验丰富的专业教练团队，确保教学质量和效果。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690" r="769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培训师资力量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线上渠道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利用社交媒体平台、教育类网站和论坛等网络渠道进行宣传和推广，吸引潜在客户。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通过学校、社区、教育机构等实体渠道进行宣传，与目标客户直接接触。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合作渠道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与相关机构或企业合作，共同开展宣传活动，扩大知名度。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明确品牌的核心价值和特点，针对目标客户群体进行定位。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设计独特的品牌标识和视觉形象，提升品牌认知度。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提供优质的教学服务，加强与客户的互动，提高口碑传播效果。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品牌口碑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品牌推广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https://d.book118.com/936213200200010045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2024-09-14T15:21:51.139</cp:lastPrinted>
  <dcterms:created xsi:type="dcterms:W3CDTF">2024-09-14T07:21:51Z</dcterms:created>
  <dcterms:modified xsi:type="dcterms:W3CDTF">2024-09-14T07:21:53Z</dcterms:modified>
</cp:coreProperties>
</file>