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FA1D6-9A94-48FF-B360-282DDBA9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9B691-356C-415E-9F16-FC5EE850E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30343-A75D-45F9-A5C8-F909885B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BC1A7-DD2F-4932-A603-CA5AC950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7F930-AC8C-48A3-84D1-1D4E53D0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B0317-F18C-4D56-8C17-5BBE815B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39E12-5A79-4FDB-A2B8-F4BB5A63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B7202-C426-466E-B4DA-8A5652E65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FC69F-3FC8-44BF-A803-DC5D0DB5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FF1E-3B75-459D-8148-5BCE0300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794F6-4D44-4AC4-A18C-F916D9F2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410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会计人员试用期转正工作总结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对公司的建议和期望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对各类发票、单据等原始凭证进行仔细核对，确保凭证真实、准确、完整。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审核原始凭证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编制记账凭证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账簿登记与核对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结账与报表编制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根据审核无误的原始凭证，按照会计准则和公司制度要求编制记账凭证，录入财务系统。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及时登记各类明细账和总账，定期与库存数据进行核对，确保账实相符。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每月按时完成结账工作，编制资产负债表、利润表等财务报表，为公司决策提供数据支持。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按照国家会计准则和公司制度要求，编制资产负债表、利润表、现金流量表等财务报表。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报表编制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对财务报表数据进行汇总、分析，发现异常波动及时查明原因并处理。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数据汇总与分析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协助外部审计师完成年度财务报表审计工作，提供相关资料和解释。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审计配合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将编制完成的财务报表及时报送给相关部门和领导，保证信息传递的及时性和准确性。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报表报送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44" r="10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税务申报与缴纳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按照国家税收法规和公司制度要求，及时申报增值税、企业所得税等各项税费。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根据公司财务预算安排，确保各项税费及时、足额缴纳。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在遵守税法的前提下，为公司合理避税提供建议和方案。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与税务部门保持良好沟通，及时了解税收政策变化，为公司争取税收优惠政策。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税务申报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税款缴纳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税务筹划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税务沟通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能够熟练运用财务软件进行账务处理，提高了工作效率。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熟练掌握财务软件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通过合理安排工作时间和任务，减少了不必要的工作环节，提高了工作效率。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制定了详细的工作计划，合理分配工作任务，确保工作按时完成。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对财务管理流程进行了全面梳理，发现并改进了存在的问题。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梳理财务管理流程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根据企业实际情况，协助领导制定了财务管理制度，规范了财务管理流程。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制定财务管理制度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积极推动企业财务管理信息化，提高了财务管理效率和准确性。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优化财务管理流程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有效控制财务风险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严格审核凭证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对各项凭证进行严格审核，确保凭证的真实性和准确性，有效控制财务风险。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定期进行财务分析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定期对企业财务状况进行分析，及时发现并解决潜在的财务风险。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加强与业务部门的沟通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加强与业务部门的沟通，确保财务数据的及时性和准确性，有效控制财务风险。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账务处理流程不熟悉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刚开始时，我对公司的账务处理流程不够熟悉，导致账务处理速度慢且容易出错。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通过向资深同事请教和学习公司账务处理的相关规定，我逐渐掌握了账务处理的流程和要点，并提高了处理速度和准确性。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账务处理是会计工作的基础，但在试用期中，我发现自己在处理账务时存在一些问题。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账务处理中的问题及解决方案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在编制财务报表的过程中，我遇到了报表数据不准确和报表格式不规范的问题。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数据来源不准确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有时在收集数据过程中，由于原始凭证不齐全或记录不准确，导致报表数据不准确。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我加强了对原始凭证的审核和核对，确保数据来源的准确性。同时，我学习了公司财务报表的编制规范，规范了报表格式，提高了报表的可读性和规范性。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财务报表编制中的问题及解决方案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https://d.book118.com/936214103230010054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2024-09-22T04:48:11.721</cp:lastPrinted>
  <dcterms:created xsi:type="dcterms:W3CDTF">2024-09-21T20:48:11Z</dcterms:created>
  <dcterms:modified xsi:type="dcterms:W3CDTF">2024-09-21T20:48:13Z</dcterms:modified>
</cp:coreProperties>
</file>