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EB58A-3A01-436F-B0B5-AEAEF1DF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D6203-4E66-4CD6-945A-B5672488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AA2B2-8B3B-475F-91E2-4790E65BD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A4F9C-DAB5-4D1B-AF37-A74A81A8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D1708-E7DA-4BCE-9902-EA332F71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2F239-2AF7-4BC2-8C28-9727E2C3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520A9-A666-4C98-9A12-2C644626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AA9E-D67D-46A7-A23B-521B5466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204BD-CA5C-4460-9417-E0FDF279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91A68-9208-40A7-A599-5226E795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B53D0-54C5-4952-AA24-1F6B3DF9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2100302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公交分公司个人年度总结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客户服务质量与满意度调查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本年度完成任务情况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运营计划执行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根据公司年度运营计划，本人负责线路的日常运营管理，确保车辆准点率、班次完成率等关键指标达到预期目标。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通过组织驾驶员培训、加强车辆维护等措施，提高了乘客满意度和公交服务质量。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在保障运营质量的前提下，通过精细化管理和成本优化措施，实现了运营成本的有效控制。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本年度公司客流量实现了稳步增长，其中本人所负责的线路客流量增长率超过了公司整体平均水平。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随着客流量的增长和运营效率的提高，公司营业收入实现了同比增长，本人所负责的线路收入增长贡献显著。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客流量及收入统计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根据客流分布和市民出行需求，对部分线路进行了优化调整，提高了线路覆盖率和运营效率。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经过市场调研和规划，成功开通了数条新线路，进一步完善了公交线网布局，满足了市民出行需求。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线路优化与拓展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新线路开通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线路调整优化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安全培训和演练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定期组织员工进行安全培训和应急演练，提高了员工的安全意识和应急处置能力。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安全检查和隐患排查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定期开展安全检查和隐患排查工作，及时发现并整改潜在的安全隐患，确保了公交运营的安全稳定。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安全事故零发生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在本人负责期间，公司未发生重大安全事故，保障了乘客和员工的生命财产安全。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安全生产记录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积极关注并响应公司政策，确保团队工作与公司整体战略保持一致。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及时响应上级政策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定期向上级部门汇报工作进度、成果及遇到的问题，寻求支持和指导。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主动汇报工作进展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667" r="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将上级部门的意见和建议及时反馈给团队成员，并调整工作策略。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有效反馈执行情况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与上级部门沟通协调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分工明确，责任到人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与同事共同明确各自职责，确保工作顺利进行。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互帮互助，共同进步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在工作中相互支持，分享经验和知识，提高团队整体效率。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加强沟通，消除障碍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定期与同事交流工作心得，及时发现并解决合作过程中出现的问题。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同事间合作情况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00" r="146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定期对下属员工的工作表现进行评估，给予建设性的反馈和指导。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制定个性化培养计划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针对下属员工的特长和不足，制定个性化的培养计划。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给予实践机会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鼓励下属员工积极参与实际工作，提高其独立解决问题的能力。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下属员工培养及指导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积极与其他部门建立联系，了解彼此工作内容和需求。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强化跨部门沟通意识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在跨部门项目中主动承担责任，推动项目顺利进行。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主动承担协作任务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不断总结跨部门协作经验，提出改进建议，优化协作流程。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优化协作流程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跨部门协作能力展现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熟练掌握了公交调度、线路规划、车辆维护等核心业务技能，能够独立完成日常工作任务。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通过参加公司组织的培训课程和自主学习，深入了解了公交行业的政策法规、运营管理、安全制度等专业知识。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知识面拓展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积极关注行业动态和新技术发展，学习了智能交通、新能源公交等前沿知识，拓宽了视野。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业务知识学习及掌握程度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https://d.book118.com/936221003024010042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2024-09-09T10:30:28.656</cp:lastPrinted>
  <dcterms:created xsi:type="dcterms:W3CDTF">2024-09-09T02:30:28Z</dcterms:created>
  <dcterms:modified xsi:type="dcterms:W3CDTF">2024-09-09T02:30:30Z</dcterms:modified>
</cp:coreProperties>
</file>