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1D8D9-F69D-414D-A03B-B186AFC4D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D8DE7-1137-432A-A13F-69ADF6DF5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6889B-37B1-4EA5-A200-899F68378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BD2375-2FF6-430D-889B-387A44EAF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676193-E81F-41B4-AD50-2441768FB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B6DFA9-0FA2-4EFC-B5C4-074300FE7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B91857-1B44-4A10-A2CF-8BDFF8520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F0D55-97C9-4798-BECF-940253E3B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5C9B5-D147-4231-9B38-E7CBDF932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471A5-BE76-4724-A276-91B341273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D39DC-04A8-4725-954A-09093AA6C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22111505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心理健康内在因素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认知因素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情感因素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动机因素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人格因素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认知因素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感知过程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感知过程是人们对客观事物的初步认识，包括感觉、知觉等。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记忆过程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记忆是人们对于过去经验的回忆和再现，包括短时记忆和长时记忆等。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思维过程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思维是人们对于客观事物的深入认识和理解，包括概念、判断、推理等。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想象过程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想象是人们对于未来的设想和创造，包括创造性想象和再造性想象等。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认知过程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分析型认知风格的人喜欢对问题进行深入分析，注重细节和逻辑。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直觉型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直觉型认知风格的人善于跳跃性思维，关注整体和全局。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理论型认知风格的人注重理论框架和概念体系，善于抽象思维。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应用型认知风格的人注重实际应用和问题解决，善于具体操作。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认知风格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299" r="1729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人们往往根据事物的代表性特征来做出判断和决策，忽略其他可能性。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代表性启发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人们根据记忆中容易获取的信息来做出判断和决策，忽略其他重要信息。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可得性启发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人们往往只关注支持自己观点的信息，忽略反对的信息。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证实偏误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人们对于自己的能力和判断过于自信，导致决策失误。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过度自信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认知偏差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情感因素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情绪调节能力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心理健康的人能够有效地调节自己的情绪，在面对压力、挫折或负面情绪时，能够采取积极的应对策略，如深呼吸、放松训练等。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心理健康的人能够适当地表达自己的情绪，既不过度压抑，也不过度宣泄，而是通过合适的途径和方式来表达自己的情感。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情绪认知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心理健康的人能够准确地认识和理解自己的情绪，了解自己情绪产生的原因、影响和变化，从而更好地应对和管理自己的情绪。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消极情感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心理健康的人在面对消极情感时，能够采取积极的应对策略，如寻求帮助、寻求支持或进行自我调节。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情感平衡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心理健康的人能够平衡自己的积极和消极情感，既不过度乐观，也不过度悲观，而是保持一种平衡、稳定的心态。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积极情感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心理健康的人通常具有较高的生活满意度、幸福感和满足感，能够体验到更多的快乐、愉悦和兴奋。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情感状态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适应能力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心理健康的人具有较强的适应能力，能够快速地适应环境变化和应对各种挑战。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抗压能力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心理健康的人在面对压力时，能够有效地应对和缓解压力，保持一种积极、稳定的心态。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自我恢复能力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心理健康的人在经历挫折或创伤后，能够快速地恢复过来，重新面对生活和工作的挑战。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心理韧性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动机因素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https://d.book118.com/936221115054010100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2024-09-24T07:28:46.515</cp:lastPrinted>
  <dcterms:created xsi:type="dcterms:W3CDTF">2024-09-23T23:28:46Z</dcterms:created>
  <dcterms:modified xsi:type="dcterms:W3CDTF">2024-09-23T23:28:48Z</dcterms:modified>
</cp:coreProperties>
</file>