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D9F324-2B3E-4214-9580-D28EEABDA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50428D-5339-4BAA-81A9-F1C38D58E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B5991B-9BCF-43B4-9D9A-87FFFF4CC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2722E8-3ED9-41DB-9D91-F2163327D3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1206C5-E3B1-4EA6-B131-F19046D003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5AB372-036C-463E-813D-8104594538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1C70CB-AEBD-43D7-B6DA-F950F8F0DD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1AFD78-473C-4433-A53B-B740A8AE7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52A4C6-29E8-456F-8D9A-AB0727FDD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A88D58-AFF1-4CAA-B6CC-E39F65409E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5B9EE0-D937-4EA5-A5D5-5FB047B391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622305512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医院护理年终汇报ppt\n## 1.护理团队概况及人员构成\n### 1.1护理团队总人数及科室分布\n### 1.2护理人员职称及学历结构\n### 1.3护理人员工作年限及经验分析\n## 2.全年护理工作成果展示\n### 2.1护理服务质量及患者满意度\n### 2.2护理工作量及工作强度分析\n### 2.3护理差错事故及并发症发生率\n## 3.护理专科发展及培训情况\n### 3.1护理专科技术发展及创新\n### 3.2护理人员培训及考核情况\n### 3.3护理学术交流及合作活动\n## 4.护理质量管理及持续改进\n### 4.1护理质量管理体系及流程\n### 4.2护理质量监测及数据分析\n### 4.3护理持续改进措施及效果评估\n## 5.护理团队建设及文化培育\n### 5.1护理团队凝聚力及团队协作\n### 5.2护理文化建设及价值观传承\n### 5.3护理员工关怀及福利保障\n## 6.未来护理发展规划及展望\n### 6.1护理发展机遇与挑战分析\n### 6.2护理发展目标及战略规划\n### 6.3护理创新及持续改进方向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医院护理年终汇报ppt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护理团队概况及人员构成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16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1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护理团队总人数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注册护士：100人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实习护士：20人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护理员：30人</a:t>
                </a:r>
                <a:endParaRPr/>
              </a:p>
            </p:txBody>
          </p:sp>
        </p:grpSp>
        <p:grpSp>
          <p:nvGrpSpPr>
            <p:cNvPr id="219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2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科室分布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内科：30人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外科：25人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儿科：20人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妇产科：15人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急诊科：10人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其他科室：10人</a:t>
                </a:r>
                <a:endParaRPr/>
              </a:p>
            </p:txBody>
          </p:sp>
        </p:grpSp>
      </p:grpSp>
      <p:sp>
        <p:nvSpPr>
          <p:cNvPr id="2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护理团队总人数及科室分布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职称结构</a:t>
                </a:r>
                <a:endParaRPr/>
              </a:p>
            </p:txBody>
          </p:sp>
          <p:sp>
            <p:nvSpPr>
              <p:cNvPr id="2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初级职称：50人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中级职称：40人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高级职称：10人</a:t>
                </a:r>
                <a:endParaRPr/>
              </a:p>
            </p:txBody>
          </p:sp>
          <p:sp>
            <p:nvSpPr>
              <p:cNvPr id="2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学历结构</a:t>
                </a:r>
                <a:endParaRPr/>
              </a:p>
            </p:txBody>
          </p:sp>
          <p:sp>
            <p:nvSpPr>
              <p:cNvPr id="2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大专：40人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本科：50人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研究生：10人</a:t>
                </a:r>
                <a:endParaRPr/>
              </a:p>
            </p:txBody>
          </p:sp>
          <p:sp>
            <p:nvSpPr>
              <p:cNvPr id="2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护理人员职称及学历结构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护理人员工作年限及经验分析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工作年限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1年以内：20人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1-3年：30人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3-5年：20人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5年以上：30人</a:t>
                </a:r>
                <a:endParaRPr/>
              </a:p>
            </p:txBody>
          </p:sp>
          <p:pic>
            <p:nvPicPr>
              <p:cNvPr id="2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经验分析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具有丰富的临床护理经验：40人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具有一定的临床护理经验：50人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初级职称，临床经验较少：10人</a:t>
                </a:r>
                <a:endParaRPr/>
              </a:p>
            </p:txBody>
          </p:sp>
          <p:pic>
            <p:nvPicPr>
              <p:cNvPr id="2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全年护理工作成果展示</a:t>
            </a:r>
            <a:endParaRPr/>
          </a:p>
        </p:txBody>
      </p:sp>
      <p:sp>
        <p:nvSpPr>
          <p:cNvPr id="25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护理服务质量</a:t>
                </a:r>
                <a:endParaRPr/>
              </a:p>
            </p:txBody>
          </p:sp>
          <p:sp>
            <p:nvSpPr>
              <p:cNvPr id="26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护理满意度：95%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护理投诉率：2%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护理差错率：1%</a:t>
                </a:r>
                <a:endParaRPr/>
              </a:p>
            </p:txBody>
          </p:sp>
          <p:sp>
            <p:nvSpPr>
              <p:cNvPr id="26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患者满意度</a:t>
                </a:r>
                <a:endParaRPr/>
              </a:p>
            </p:txBody>
          </p:sp>
          <p:sp>
            <p:nvSpPr>
              <p:cNvPr id="26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患者满意度调查：90%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患者表扬次数：10次</a:t>
                </a:r>
                <a:endParaRPr/>
              </a:p>
            </p:txBody>
          </p:sp>
          <p:sp>
            <p:nvSpPr>
              <p:cNvPr id="27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护理服务质量及患者满意度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护理工作量及工作强度分析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护理工作量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住院患者总数：10000人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门诊患者总数：50000人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手术患者总数：2000人</a:t>
                </a:r>
                <a:endParaRPr/>
              </a:p>
            </p:txBody>
          </p:sp>
          <p:pic>
            <p:nvPicPr>
              <p:cNvPr id="2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8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8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工作强度分析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平均每天工作时间：8小时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平均每周工作时间：40小时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护理人员加班次数：50次</a:t>
                </a:r>
                <a:endParaRPr/>
              </a:p>
            </p:txBody>
          </p:sp>
          <p:pic>
            <p:nvPicPr>
              <p:cNvPr id="2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护理差错事故及并发症发生率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9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护理差错事故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护理差错事故总数：5起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护理差错事故率：0.5%</a:t>
                </a:r>
                <a:endParaRPr/>
              </a:p>
            </p:txBody>
          </p:sp>
          <p:pic>
            <p:nvPicPr>
              <p:cNvPr id="29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并发症发生率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并发症发生总数：10起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并发症发生率：1%</a:t>
                </a:r>
                <a:endParaRPr/>
              </a:p>
            </p:txBody>
          </p:sp>
          <p:pic>
            <p:nvPicPr>
              <p:cNvPr id="30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护理专科发展及培训情况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护理专科技术发展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心肺复苏技术：100%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静脉输液技术：100%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护理文书书写：100%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护理技术创新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护理用具创新：5项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护理操作流程创新：10项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护理专科技术发展及创新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护理人员培训</a:t>
                </a:r>
                <a:endParaRPr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培训次数：10次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培训人数：100人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培训覆盖率：100%</a:t>
                </a:r>
                <a:endParaRPr/>
              </a:p>
            </p:txBody>
          </p:sp>
          <p:sp>
            <p:nvSpPr>
              <p:cNvPr id="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护理人员考核</a:t>
                </a:r>
                <a:endParaRPr/>
              </a:p>
            </p:txBody>
          </p:sp>
          <p:sp>
            <p:nvSpPr>
              <p:cNvPr id="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考核次数：5次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考核人数：100人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考核覆盖率：100%</a:t>
                </a:r>
                <a:endParaRPr/>
              </a:p>
            </p:txBody>
          </p:sp>
          <p:sp>
            <p:nvSpPr>
              <p:cNvPr id="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护理人员培训及考核情况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护理学术交流及合作活动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护理学术交流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参加学术会议：5次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发表论文：10篇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护理合作活动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与其他医院合作：3次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与护理院校合作：2次</a:t>
                </a:r>
                <a:endParaRPr/>
              </a:p>
            </p:txBody>
          </p:sp>
          <p:pic>
            <p:nvPicPr>
              <p:cNvPr id="5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https://d.book118.com/936223055120010050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医院护理年终汇报ppt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2024-09-15T18:03:24.508</cp:lastPrinted>
  <dcterms:created xsi:type="dcterms:W3CDTF">2024-09-15T10:03:24Z</dcterms:created>
  <dcterms:modified xsi:type="dcterms:W3CDTF">2024-09-15T10:03:26Z</dcterms:modified>
</cp:coreProperties>
</file>