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F20C637-0E75-4FDE-84C1-5C882D04EA9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C18BB-96FD-414C-8AE6-09B3558E6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81277-9114-4BCF-8DAD-B60592757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A5396-6BE9-4F2C-95BE-E75CFC035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04950C-F434-453D-9D91-02418F000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9FE7F2-112A-4271-B6FD-085249B9D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AFAF5-2D19-468D-8231-361949148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B9A33C-AAD6-4A57-993D-FCA32D9CB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41AE35-8961-4345-BE79-6120CB0C8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86D95-CF1D-4DD4-830D-9F9D327B8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64B31-481D-417A-9353-2257DE264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CF606-8FE2-4CEC-A83E-40625BCC6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0B84E26-CF72-40C8-807E-AE685D4D79D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2E1D547-B4F9-49D2-9761-AACEFCBF926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22412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教学培训新模式人工智能引领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人工智能技术在在线教育中的应用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人工智能技术在企业培训中的应用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人工智能技术在学校教学中的应用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人工智能技术在终身教育中的应用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人工智能在教学培训中的应用概述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根据学生个体差异提供不同教学方式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实时监测学生学习情况以及成绩表现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学习过程监测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利用智能技术辅助教师进行教学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人工智能技术在教学中的优势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人工智能技术在教学中具有个性化教学、智能辅助教学、学习过程监测和教学内容优化等优势，有效提升教学效果。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人工智能技术在培训中的应用案例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提供线上教学资源和服务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线上教育平台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个性化指导学习和职业规划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智能导师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模拟真实实验环境进行学习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虚拟实验室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行业发展趋势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教育智能化发展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在线教育市场竞争加剧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技术应用前景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深度学习技术不断创新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人脸识别应用广泛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挑战与机遇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隐私数据保护问题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技术人才需求迅速增长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人工智能教育培训市场前景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市场规模预测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预计年增长率达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20%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2025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年市场规模超过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1000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人工智能技术在在线教育中的应用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智能推荐系统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智能推荐系统是基于用户行为分析，通过对学习者的历史学习数据和兴趣进行挖掘，为用户个性化推荐课程，设计个性化学习路径，从而提高学习者的参与度和学习效果。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虚拟实验室的应用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提供真实学习体验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模拟真实教学环境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让学生在虚拟环境中进行实践操作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提升学生实践能力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节约实验室设备和实验费用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安全、成本低廉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智能辅助教学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与学生进行智能交流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智能语音助手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识别学生情绪和情感，个性化教学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情感识别技术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为学生提供实时反馈和评估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在线教育平台的智能化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根据学生学习情况调整教学内容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自适应学习系统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利用人工智能技术设计个性化的教学方案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分析学生学习行为，优化教学策略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学习者行为分析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在教育领域的应用正在不断创新和发展，智能化教学模式将为教育培训带来更多可能性和机遇。通过智能推荐系统、虚拟实验室、智能辅助教学和在线教育平台的智能化，教育将更加个性化、高效和智能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人工智能技术在企业培训中的应用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资源管理和配置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有效管理培训资源，合理配置教学资料和师资力量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效果评估与优化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实时评估培训效果，及时调整优化培训方案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智能化培训管理系统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个性化培训计划设计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根据员工学习需求和能力水平制定个性化培训计划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虚拟现实技术在企业培训中的应用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虚拟现实技术可以模拟真实工作场景，帮助员工更快更好地掌握技能，同时降低企业的培训成本。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智能化考核评估系统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自动化考核流程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迅速发现问题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实时评估学习效果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定制个人学习计划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提供个性化学习建议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企业内部知识库的智能化建设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通过智能化建设企业内部知识库，实现知识的高效管理和共享，利用智能搜索引擎提升员工学习效率。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https://d.book118.com/936224120012010104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教学培训新模式人工智能引领</vt:lpstr>
      <vt:lpstr>目录</vt:lpstr>
      <vt:lpstr>第一章 简介</vt:lpstr>
      <vt:lpstr>人工智能在教学培训中的应用概述</vt:lpstr>
      <vt:lpstr> </vt:lpstr>
      <vt:lpstr>人工智能技术在培训中的应用案例</vt:lpstr>
      <vt:lpstr>人工智能教育培训市场前景</vt:lpstr>
      <vt:lpstr>第二章 人工智能技术在在线教育中的应用</vt:lpstr>
      <vt:lpstr> </vt:lpstr>
      <vt:lpstr>虚拟实验室的应用</vt:lpstr>
      <vt:lpstr>智能辅助教学</vt:lpstr>
      <vt:lpstr>在线教育平台的智能化</vt:lpstr>
      <vt:lpstr>结语</vt:lpstr>
      <vt:lpstr>第3章 人工智能技术在企业培训中的应用</vt:lpstr>
      <vt:lpstr>智能化培训管理系统</vt:lpstr>
      <vt:lpstr> </vt:lpstr>
      <vt:lpstr>智能化考核评估系统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2024-09-29T14:36:12.987</cp:lastPrinted>
  <dcterms:created xsi:type="dcterms:W3CDTF">2024-09-29T06:36:13Z</dcterms:created>
  <dcterms:modified xsi:type="dcterms:W3CDTF">2024-09-29T06:36:14Z</dcterms:modified>
</cp:coreProperties>
</file>