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058C4-F28A-4736-B007-FEAB4EF6B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B591C-9310-4D6A-B108-FAD0B7B79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F5F2C-993E-4767-9744-90EE8B46E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423FC-D6BF-4A21-B807-7F8EAF2D3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E0646E-E889-4399-82F1-501F6E686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242F74-86AB-46CB-A065-E531D7A01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89CDCD-8DE7-4C08-A37F-BF9A61B19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3EEF7-A704-48CA-A18E-7F84457B3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B863F-F504-4A16-82DF-69ABC8B52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5D62B-3F08-490A-AFB4-2C74C2D2C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CB4B7-5FD4-42B9-A0C6-6BA53B9D1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2505311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静脉输液前护理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静脉输液前的评估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静脉输液前的沟通与告知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静脉输液前的注意事项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静脉输液前的应急处理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静脉输液前的评估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了解患者的既往病史、过敏史、用药史等，以评估患者对输液治疗的耐受性和安全性。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测量患者的体温、脉搏、呼吸和血压，确保患者生命体征平稳，无严重疾病或感染。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评估患者的意识状态和认知能力，确保患者能够理解输液的目的和注意事项。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观察患者的血管类型、走向和弹性，选择合适的血管进行穿刺。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血管类型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评估血管的充盈程度，确保血管有足够的血流量以满足输液需求。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血管充盈度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检查血管是否通畅，有无血栓或狭窄等异常情况。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血管通畅度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905" b="89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确保输液环境清洁无尘，减少感染的风险。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确保充足的光线，以便清晰地观察血管和进行穿刺操作。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检查输液设施是否齐全、完好，如输液架、止血带等。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静脉输液前的准备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一次性输液器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消毒用品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物品准备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032" r="1503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204" r="1220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确保无菌、无热源，规格合适。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包括消毒棉签、碘伏等，用于皮肤消毒。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根据医嘱准备相应的治疗药物。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止血带、胶带、纸巾等辅助用品。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5" r="188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183" b="1718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666" r="186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患者准备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告知患者静脉输液的目的、注意事项和配合要点。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评估患者的病情、意识状态和血管条件，选择合适的穿刺部位。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协助患者排空尿液，取舒适体位。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询问患者有无过敏史，做好预防措施。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801" b="16801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798" r="1679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护士应具备熟练的静脉输液操作技能和相关知识。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穿戴整洁的工作服、口罩和手套，保持个人卫生。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对使用的药品和输液器具进行核对，确保无误。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与患者进行沟通，缓解其紧张情绪，提高穿刺成功率。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静脉输液前的沟通与告知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https://d.book118.com/936225053110010100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2024-09-24T11:48:51.004</cp:lastPrinted>
  <dcterms:created xsi:type="dcterms:W3CDTF">2024-09-24T03:48:51Z</dcterms:created>
  <dcterms:modified xsi:type="dcterms:W3CDTF">2024-09-24T03:48:53Z</dcterms:modified>
</cp:coreProperties>
</file>