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5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8AD4D7-3F45-4D47-916C-D5C0776F85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0C12D8-A89D-4946-BFA8-2670BA66E1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B21143-C305-47C1-A125-A7BC2C8BB8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BD79F8-CD0C-48E1-A261-84CE435701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413DFAB-76E4-4EC1-B527-8FD13127F4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EB20C72-F19F-48F4-B319-B234AEFB7B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92A740D-6771-467D-9DD4-433D6FE54D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696366-14DD-45F2-B746-DF83FE62F9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D5C095-67C8-4E15-9E85-E0CD6C9BBC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DBCB58-7CF6-4054-AA01-184C230B99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9A05AC-93A5-497E-BD2E-BF538BDDA4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661768DD-B247-EE6C-884B-3CEA16CABA3E}"/>
              </a:ext>
            </a:extLst>
          </p:cNvPr>
          <p:cNvGrpSpPr/>
          <p:nvPr/>
        </p:nvGrpSpPr>
        <p:grpSpPr>
          <a:xfrm>
            <a:off x="0" y="0"/>
            <a:ext cx="12192001" cy="6858000"/>
            <a:chExt cx="12192001" cy="6858000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E755D11-BEE5-E86B-8200-E40886470304}"/>
                </a:ext>
              </a:extLst>
            </p:cNvPr>
            <p:cNvSpPr/>
            <p:nvPr/>
          </p:nvSpPr>
          <p:spPr>
            <a:xfrm flipH="1">
              <a:off x="1" y="0"/>
              <a:ext cx="4012792" cy="6858000"/>
            </a:xfrm>
            <a:custGeom>
              <a:gdLst>
                <a:gd name="connsiteX0" fmla="*/ 0 w 4012792"/>
                <a:gd name="connsiteY0" fmla="*/ 0 h 6858000"/>
                <a:gd name="connsiteX1" fmla="*/ 4012792 w 4012792"/>
                <a:gd name="connsiteY1" fmla="*/ 0 h 6858000"/>
                <a:gd name="connsiteX2" fmla="*/ 4012792 w 4012792"/>
                <a:gd name="connsiteY2" fmla="*/ 6858000 h 6858000"/>
                <a:gd name="connsiteX3" fmla="*/ 2300736 w 4012792"/>
                <a:gd name="connsiteY3" fmla="*/ 6858000 h 6858000"/>
                <a:gd name="connsiteX4" fmla="*/ 0 w 4012792"/>
                <a:gd name="connsiteY4" fmla="*/ 4557263 h 6858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12791" h="6858000">
                  <a:moveTo>
                    <a:pt x="0" y="0"/>
                  </a:moveTo>
                  <a:lnTo>
                    <a:pt x="4012792" y="0"/>
                  </a:lnTo>
                  <a:lnTo>
                    <a:pt x="4012792" y="6858000"/>
                  </a:lnTo>
                  <a:lnTo>
                    <a:pt x="2300736" y="6858000"/>
                  </a:lnTo>
                  <a:cubicBezTo>
                    <a:pt x="1030074" y="6858000"/>
                    <a:pt x="0" y="5827925"/>
                    <a:pt x="0" y="45572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EF342E2-6028-A07E-9207-437E4E049B7B}"/>
                </a:ext>
              </a:extLst>
            </p:cNvPr>
            <p:cNvSpPr/>
            <p:nvPr/>
          </p:nvSpPr>
          <p:spPr>
            <a:xfrm>
              <a:off x="1014590" y="0"/>
              <a:ext cx="4181525" cy="5857099"/>
            </a:xfrm>
            <a:custGeom>
              <a:gdLst>
                <a:gd name="connsiteX0" fmla="*/ 0 w 4181525"/>
                <a:gd name="connsiteY0" fmla="*/ 0 h 5857099"/>
                <a:gd name="connsiteX1" fmla="*/ 4181525 w 4181525"/>
                <a:gd name="connsiteY1" fmla="*/ 0 h 5857099"/>
                <a:gd name="connsiteX2" fmla="*/ 4181525 w 4181525"/>
                <a:gd name="connsiteY2" fmla="*/ 4274350 h 5857099"/>
                <a:gd name="connsiteX3" fmla="*/ 2598776 w 4181525"/>
                <a:gd name="connsiteY3" fmla="*/ 5857099 h 5857099"/>
                <a:gd name="connsiteX4" fmla="*/ 1582749 w 4181525"/>
                <a:gd name="connsiteY4" fmla="*/ 5857099 h 5857099"/>
                <a:gd name="connsiteX5" fmla="*/ 0 w 4181525"/>
                <a:gd name="connsiteY5" fmla="*/ 4274350 h 58570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81525" h="5857099">
                  <a:moveTo>
                    <a:pt x="0" y="0"/>
                  </a:moveTo>
                  <a:lnTo>
                    <a:pt x="4181525" y="0"/>
                  </a:lnTo>
                  <a:lnTo>
                    <a:pt x="4181525" y="4274350"/>
                  </a:lnTo>
                  <a:cubicBezTo>
                    <a:pt x="4181525" y="5148478"/>
                    <a:pt x="3472905" y="5857099"/>
                    <a:pt x="2598776" y="5857099"/>
                  </a:cubicBezTo>
                  <a:lnTo>
                    <a:pt x="1582749" y="5857099"/>
                  </a:lnTo>
                  <a:cubicBezTo>
                    <a:pt x="708621" y="5857099"/>
                    <a:pt x="0" y="5148478"/>
                    <a:pt x="0" y="4274350"/>
                  </a:cubicBezTo>
                  <a:close/>
                </a:path>
              </a:pathLst>
            </a:custGeom>
            <a:blipFill rotWithShape="0">
              <a:blip r:embed="rId1"/>
              <a:stretch>
                <a:fillRect l="-65519" r="-8404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endParaRPr lang="zh-CN" altLang="en-US"/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DEB38CA0-3192-0694-64E8-051B75E6A39A}"/>
                </a:ext>
              </a:extLst>
            </p:cNvPr>
            <p:cNvSpPr/>
            <p:nvPr/>
          </p:nvSpPr>
          <p:spPr>
            <a:xfrm>
              <a:off x="10695219" y="0"/>
              <a:ext cx="1496782" cy="2498968"/>
            </a:xfrm>
            <a:custGeom>
              <a:gdLst>
                <a:gd name="connsiteX0" fmla="*/ 1496782 w 1496782"/>
                <a:gd name="connsiteY0" fmla="*/ 0 h 2498968"/>
                <a:gd name="connsiteX1" fmla="*/ 0 w 1496782"/>
                <a:gd name="connsiteY1" fmla="*/ 0 h 2498968"/>
                <a:gd name="connsiteX2" fmla="*/ 0 w 1496782"/>
                <a:gd name="connsiteY2" fmla="*/ 345509 h 2498968"/>
                <a:gd name="connsiteX3" fmla="*/ 1405185 w 1496782"/>
                <a:gd name="connsiteY3" fmla="*/ 2465443 h 2498968"/>
                <a:gd name="connsiteX4" fmla="*/ 1496782 w 1496782"/>
                <a:gd name="connsiteY4" fmla="*/ 2498968 h 249896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6782" h="2498968">
                  <a:moveTo>
                    <a:pt x="1496782" y="0"/>
                  </a:moveTo>
                  <a:lnTo>
                    <a:pt x="0" y="0"/>
                  </a:lnTo>
                  <a:lnTo>
                    <a:pt x="0" y="345509"/>
                  </a:lnTo>
                  <a:cubicBezTo>
                    <a:pt x="0" y="1298506"/>
                    <a:pt x="579416" y="2116172"/>
                    <a:pt x="1405185" y="2465443"/>
                  </a:cubicBezTo>
                  <a:lnTo>
                    <a:pt x="1496782" y="24989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230F553-155E-094E-3C41-65C18A7B510B}"/>
                </a:ext>
              </a:extLst>
            </p:cNvPr>
            <p:cNvSpPr/>
            <p:nvPr/>
          </p:nvSpPr>
          <p:spPr>
            <a:xfrm flipH="1">
              <a:off x="5550306" y="839094"/>
              <a:ext cx="419100" cy="419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" name="Circle: Hollow 10">
              <a:extLst>
                <a:ext uri="{FF2B5EF4-FFF2-40B4-BE49-F238E27FC236}">
                  <a16:creationId xmlns:a16="http://schemas.microsoft.com/office/drawing/2014/main" id="{4FC78077-B36D-67D2-80BE-AE534F76791B}"/>
                </a:ext>
              </a:extLst>
            </p:cNvPr>
            <p:cNvSpPr/>
            <p:nvPr/>
          </p:nvSpPr>
          <p:spPr>
            <a:xfrm flipH="1">
              <a:off x="3407225" y="5311801"/>
              <a:ext cx="850899" cy="850899"/>
            </a:xfrm>
            <a:prstGeom prst="donut">
              <a:avLst>
                <a:gd name="adj" fmla="val 20896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95773B5-4E8C-C301-CB10-3F036FE553EB}"/>
                </a:ext>
              </a:extLst>
            </p:cNvPr>
            <p:cNvSpPr/>
            <p:nvPr/>
          </p:nvSpPr>
          <p:spPr>
            <a:xfrm flipH="1">
              <a:off x="0" y="3865283"/>
              <a:ext cx="865415" cy="1730830"/>
            </a:xfrm>
            <a:custGeom>
              <a:gdLst>
                <a:gd name="connsiteX0" fmla="*/ 660107 w 660107"/>
                <a:gd name="connsiteY0" fmla="*/ 0 h 1320214"/>
                <a:gd name="connsiteX1" fmla="*/ 660107 w 660107"/>
                <a:gd name="connsiteY1" fmla="*/ 163271 h 1320214"/>
                <a:gd name="connsiteX2" fmla="*/ 163271 w 660107"/>
                <a:gd name="connsiteY2" fmla="*/ 660107 h 1320214"/>
                <a:gd name="connsiteX3" fmla="*/ 660107 w 660107"/>
                <a:gd name="connsiteY3" fmla="*/ 1156943 h 1320214"/>
                <a:gd name="connsiteX4" fmla="*/ 660107 w 660107"/>
                <a:gd name="connsiteY4" fmla="*/ 1320214 h 1320214"/>
                <a:gd name="connsiteX5" fmla="*/ 0 w 660107"/>
                <a:gd name="connsiteY5" fmla="*/ 660107 h 1320214"/>
                <a:gd name="connsiteX6" fmla="*/ 660107 w 660107"/>
                <a:gd name="connsiteY6" fmla="*/ 0 h 132021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0107" h="1320214">
                  <a:moveTo>
                    <a:pt x="660107" y="0"/>
                  </a:moveTo>
                  <a:lnTo>
                    <a:pt x="660107" y="163271"/>
                  </a:lnTo>
                  <a:cubicBezTo>
                    <a:pt x="385712" y="163271"/>
                    <a:pt x="163271" y="385712"/>
                    <a:pt x="163271" y="660107"/>
                  </a:cubicBezTo>
                  <a:cubicBezTo>
                    <a:pt x="163271" y="934502"/>
                    <a:pt x="385712" y="1156943"/>
                    <a:pt x="660107" y="1156943"/>
                  </a:cubicBezTo>
                  <a:lnTo>
                    <a:pt x="660107" y="1320214"/>
                  </a:lnTo>
                  <a:cubicBezTo>
                    <a:pt x="295540" y="1320214"/>
                    <a:pt x="0" y="1024674"/>
                    <a:pt x="0" y="660107"/>
                  </a:cubicBezTo>
                  <a:cubicBezTo>
                    <a:pt x="0" y="295540"/>
                    <a:pt x="295540" y="0"/>
                    <a:pt x="660107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1E0B7C9-0D0D-7810-141F-FF68BC40C01F}"/>
                </a:ext>
              </a:extLst>
            </p:cNvPr>
            <p:cNvSpPr/>
            <p:nvPr/>
          </p:nvSpPr>
          <p:spPr>
            <a:xfrm flipH="1">
              <a:off x="11291901" y="5311801"/>
              <a:ext cx="453998" cy="45399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" name="Circle: Hollow 17">
              <a:extLst>
                <a:ext uri="{FF2B5EF4-FFF2-40B4-BE49-F238E27FC236}">
                  <a16:creationId xmlns:a16="http://schemas.microsoft.com/office/drawing/2014/main" id="{F92EE2E0-8FA0-2BA9-03DD-C2937936D5B6}"/>
                </a:ext>
              </a:extLst>
            </p:cNvPr>
            <p:cNvSpPr/>
            <p:nvPr/>
          </p:nvSpPr>
          <p:spPr>
            <a:xfrm>
              <a:off x="10138231" y="750169"/>
              <a:ext cx="462643" cy="462643"/>
            </a:xfrm>
            <a:prstGeom prst="donu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" name="Title 4"/>
          <p:cNvSpPr>
            <a:spLocks noGrp="1"/>
          </p:cNvSpPr>
          <p:nvPr>
            <p:ph type="ctrTitle" hasCustomPrompt="1"/>
          </p:nvPr>
        </p:nvSpPr>
        <p:spPr>
          <a:xfrm>
            <a:off x="5290460" y="1092201"/>
            <a:ext cx="6228440" cy="2648324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>
              <a:lnSpc>
                <a:spcPct val="100000"/>
              </a:lnSpc>
              <a:defRPr sz="5400">
                <a:ln w="19050"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sz="quarter" idx="1" hasCustomPrompt="1"/>
          </p:nvPr>
        </p:nvSpPr>
        <p:spPr>
          <a:xfrm>
            <a:off x="5304579" y="3904028"/>
            <a:ext cx="5296295" cy="71151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rtlCol="0" anchor="ctr" anchorCtr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2000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7752438" y="5857100"/>
            <a:ext cx="1701801" cy="276999"/>
          </a:xfrm>
          <a:prstGeom prst="rect">
            <a:avLst/>
          </a:prstGeom>
        </p:spPr>
        <p:txBody>
          <a:bodyPr wrap="square" lIns="90000">
            <a:normAutofit/>
          </a:bodyPr>
          <a:lstStyle>
            <a:lvl1pPr marL="0" indent="0" algn="l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5392965" y="5857101"/>
            <a:ext cx="1701801" cy="276999"/>
          </a:xfrm>
          <a:prstGeom prst="rect">
            <a:avLst/>
          </a:prstGeom>
        </p:spPr>
        <p:txBody>
          <a:bodyPr wrap="none">
            <a:normAutofit/>
          </a:bodyPr>
          <a:lstStyle>
            <a:lvl1pPr marL="0" indent="0" algn="l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lang="en-US"/>
              <a:t>www.officeplus.cn</a:t>
            </a:r>
          </a:p>
        </p:txBody>
      </p:sp>
    </p:spTree>
    <p:extLst>
      <p:ext uri="{BB962C8B-B14F-4D97-AF65-F5344CB8AC3E}">
        <p14:creationId xmlns:p14="http://schemas.microsoft.com/office/powerpoint/2010/main" val="21564902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ED10539A-C1C4-6938-E08F-ABBF8809B51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Ext cx="12192000" cy="685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827E2AD-3652-ED88-F70A-AB4CB38FE0AE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0">
              <a:blip r:embed="rId1"/>
              <a:stretch>
                <a:fillRect r="-36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endParaRPr lang="zh-CN" alt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C21FF61-D406-0CC5-1220-B0D3CCB8BCFE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60400" y="1092200"/>
            <a:ext cx="10858500" cy="5041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Font typeface="Arial" pitchFamily="34" charset="0"/>
              <a:buChar char="•"/>
              <a:defRPr/>
            </a:lvl1pPr>
            <a:lvl2pPr marL="742950" indent="-285750">
              <a:buFont typeface="Arial" pitchFamily="34" charset="0"/>
              <a:buChar char="•"/>
              <a:defRPr/>
            </a:lvl2pPr>
            <a:lvl3pPr marL="1200150" indent="-285750">
              <a:buFont typeface="Arial" pitchFamily="34" charset="0"/>
              <a:buChar char="•"/>
              <a:defRPr/>
            </a:lvl3pPr>
            <a:lvl4pPr marL="1657350" indent="-285750">
              <a:buFont typeface="Arial" pitchFamily="34" charset="0"/>
              <a:buChar char="•"/>
              <a:defRPr/>
            </a:lvl4pPr>
            <a:lvl5pPr marL="2114550" indent="-285750">
              <a:buFont typeface="Arial" pitchFamily="34" charset="0"/>
              <a:buChar char="•"/>
              <a:defRPr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82A54-1ED4-49C6-8154-FC2019FF8FB3}" type="datetime1">
              <a:rPr lang="zh-CN" altLang="en-US" smtClean="0"/>
              <a:t>2024/2/26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f-ZA" altLang="zh-CN"/>
              <a:t>OfficePLUS</a:t>
            </a: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75617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EE4B864-6135-F141-9DE4-85C61C7C83F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0">
            <a:blip r:embed="rId1"/>
            <a:stretch>
              <a:fillRect r="-360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8" name="Rectangle: Rounded Corners 7"/>
          <p:cNvSpPr/>
          <p:nvPr/>
        </p:nvSpPr>
        <p:spPr>
          <a:xfrm>
            <a:off x="392877" y="491163"/>
            <a:ext cx="11406244" cy="5875674"/>
          </a:xfrm>
          <a:prstGeom prst="roundRect">
            <a:avLst>
              <a:gd name="adj" fmla="val 188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660399" y="1500188"/>
            <a:ext cx="2836800" cy="914400"/>
          </a:xfrm>
          <a:prstGeom prst="rect">
            <a:avLst/>
          </a:prstGeom>
        </p:spPr>
        <p:txBody>
          <a:bodyPr wrap="square" anchor="t">
            <a:normAutofit/>
          </a:bodyPr>
          <a:lstStyle>
            <a:lvl1pPr algn="r">
              <a:lnSpc>
                <a:spcPct val="100000"/>
              </a:lnSpc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 hasCustomPrompt="1"/>
          </p:nvPr>
        </p:nvSpPr>
        <p:spPr>
          <a:xfrm>
            <a:off x="3746500" y="1500187"/>
            <a:ext cx="7772400" cy="4633200"/>
          </a:xfrm>
          <a:prstGeom prst="rect">
            <a:avLst/>
          </a:prstGeom>
        </p:spPr>
        <p:txBody>
          <a:bodyPr wrap="square">
            <a:normAutofit/>
          </a:bodyPr>
          <a:lstStyle>
            <a:lvl1pPr marL="457200" indent="-457200">
              <a:lnSpc>
                <a:spcPct val="130000"/>
              </a:lnSpc>
              <a:buFont typeface="+mj-lt"/>
              <a:buAutoNum type="arabicPeriod"/>
              <a:defRPr sz="2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7A813-B2FD-42E1-9222-83B574E99074}" type="datetime1">
              <a:rPr lang="zh-CN" altLang="en-US" smtClean="0"/>
              <a:t>2024/2/26</a:t>
            </a:fld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f-ZA" altLang="zh-CN"/>
              <a:t>OfficePLUS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  <a:t>‹#›</a:t>
            </a:fld>
            <a:endParaRPr lang="en-US" altLang="zh-CN"/>
          </a:p>
        </p:txBody>
      </p:sp>
      <p:grpSp>
        <p:nvGrpSpPr>
          <p:cNvPr id="13" name="Group 12"/>
          <p:cNvGrpSpPr/>
          <p:nvPr/>
        </p:nvGrpSpPr>
        <p:grpSpPr>
          <a:xfrm>
            <a:off x="2626456" y="1500188"/>
            <a:ext cx="994563" cy="4634686"/>
            <a:chOff x="2626456" y="1500188"/>
            <a:chExt cx="994563" cy="4634686"/>
          </a:xfrm>
        </p:grpSpPr>
        <p:cxnSp>
          <p:nvCxnSpPr>
            <p:cNvPr id="14" name="Straight Connector 13"/>
            <p:cNvCxnSpPr/>
            <p:nvPr/>
          </p:nvCxnSpPr>
          <p:spPr>
            <a:xfrm flipH="1">
              <a:off x="3621019" y="1500188"/>
              <a:ext cx="0" cy="4633913"/>
            </a:xfrm>
            <a:prstGeom prst="line">
              <a:avLst/>
            </a:prstGeom>
            <a:solidFill>
              <a:srgbClr val="FFCC00"/>
            </a:solidFill>
            <a:ln w="3175" cap="flat" cmpd="sng" algn="ctr">
              <a:solidFill>
                <a:schemeClr val="tx1">
                  <a:alpha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5" name="Freeform: Shape 14"/>
            <p:cNvSpPr>
              <a:spLocks noChangeAspect="1"/>
            </p:cNvSpPr>
            <p:nvPr/>
          </p:nvSpPr>
          <p:spPr bwMode="auto">
            <a:xfrm>
              <a:off x="2626456" y="5219207"/>
              <a:ext cx="870506" cy="915667"/>
            </a:xfrm>
            <a:custGeom>
              <a:gdLst>
                <a:gd name="T0" fmla="*/ 3353 w 5127"/>
                <a:gd name="T1" fmla="*/ 1728 h 5401"/>
                <a:gd name="T2" fmla="*/ 2183 w 5127"/>
                <a:gd name="T3" fmla="*/ 1608 h 5401"/>
                <a:gd name="T4" fmla="*/ 3353 w 5127"/>
                <a:gd name="T5" fmla="*/ 1488 h 5401"/>
                <a:gd name="T6" fmla="*/ 3103 w 5127"/>
                <a:gd name="T7" fmla="*/ 2231 h 5401"/>
                <a:gd name="T8" fmla="*/ 3103 w 5127"/>
                <a:gd name="T9" fmla="*/ 1991 h 5401"/>
                <a:gd name="T10" fmla="*/ 2432 w 5127"/>
                <a:gd name="T11" fmla="*/ 2111 h 5401"/>
                <a:gd name="T12" fmla="*/ 3103 w 5127"/>
                <a:gd name="T13" fmla="*/ 2231 h 5401"/>
                <a:gd name="T14" fmla="*/ 3353 w 5127"/>
                <a:gd name="T15" fmla="*/ 2648 h 5401"/>
                <a:gd name="T16" fmla="*/ 2183 w 5127"/>
                <a:gd name="T17" fmla="*/ 2768 h 5401"/>
                <a:gd name="T18" fmla="*/ 3353 w 5127"/>
                <a:gd name="T19" fmla="*/ 2888 h 5401"/>
                <a:gd name="T20" fmla="*/ 2552 w 5127"/>
                <a:gd name="T21" fmla="*/ 3151 h 5401"/>
                <a:gd name="T22" fmla="*/ 2552 w 5127"/>
                <a:gd name="T23" fmla="*/ 3391 h 5401"/>
                <a:gd name="T24" fmla="*/ 3223 w 5127"/>
                <a:gd name="T25" fmla="*/ 3271 h 5401"/>
                <a:gd name="T26" fmla="*/ 2552 w 5127"/>
                <a:gd name="T27" fmla="*/ 3151 h 5401"/>
                <a:gd name="T28" fmla="*/ 4448 w 5127"/>
                <a:gd name="T29" fmla="*/ 1442 h 5401"/>
                <a:gd name="T30" fmla="*/ 4688 w 5127"/>
                <a:gd name="T31" fmla="*/ 1442 h 5401"/>
                <a:gd name="T32" fmla="*/ 3988 w 5127"/>
                <a:gd name="T33" fmla="*/ 0 h 5401"/>
                <a:gd name="T34" fmla="*/ 0 w 5127"/>
                <a:gd name="T35" fmla="*/ 604 h 5401"/>
                <a:gd name="T36" fmla="*/ 120 w 5127"/>
                <a:gd name="T37" fmla="*/ 1792 h 5401"/>
                <a:gd name="T38" fmla="*/ 686 w 5127"/>
                <a:gd name="T39" fmla="*/ 1672 h 5401"/>
                <a:gd name="T40" fmla="*/ 240 w 5127"/>
                <a:gd name="T41" fmla="*/ 1552 h 5401"/>
                <a:gd name="T42" fmla="*/ 604 w 5127"/>
                <a:gd name="T43" fmla="*/ 240 h 5401"/>
                <a:gd name="T44" fmla="*/ 968 w 5127"/>
                <a:gd name="T45" fmla="*/ 4179 h 5401"/>
                <a:gd name="T46" fmla="*/ 3904 w 5127"/>
                <a:gd name="T47" fmla="*/ 4879 h 5401"/>
                <a:gd name="T48" fmla="*/ 3904 w 5127"/>
                <a:gd name="T49" fmla="*/ 4639 h 5401"/>
                <a:gd name="T50" fmla="*/ 1208 w 5127"/>
                <a:gd name="T51" fmla="*/ 4179 h 5401"/>
                <a:gd name="T52" fmla="*/ 1086 w 5127"/>
                <a:gd name="T53" fmla="*/ 240 h 5401"/>
                <a:gd name="T54" fmla="*/ 4448 w 5127"/>
                <a:gd name="T55" fmla="*/ 700 h 5401"/>
                <a:gd name="T56" fmla="*/ 4568 w 5127"/>
                <a:gd name="T57" fmla="*/ 2000 h 5401"/>
                <a:gd name="T58" fmla="*/ 4568 w 5127"/>
                <a:gd name="T59" fmla="*/ 2240 h 5401"/>
                <a:gd name="T60" fmla="*/ 4887 w 5127"/>
                <a:gd name="T61" fmla="*/ 2340 h 5401"/>
                <a:gd name="T62" fmla="*/ 5007 w 5127"/>
                <a:gd name="T63" fmla="*/ 3838 h 5401"/>
                <a:gd name="T64" fmla="*/ 5127 w 5127"/>
                <a:gd name="T65" fmla="*/ 2340 h 5401"/>
                <a:gd name="T66" fmla="*/ 4568 w 5127"/>
                <a:gd name="T67" fmla="*/ 5139 h 5401"/>
                <a:gd name="T68" fmla="*/ 4448 w 5127"/>
                <a:gd name="T69" fmla="*/ 5281 h 5401"/>
                <a:gd name="T70" fmla="*/ 4688 w 5127"/>
                <a:gd name="T71" fmla="*/ 5281 h 5401"/>
                <a:gd name="T72" fmla="*/ 4568 w 5127"/>
                <a:gd name="T73" fmla="*/ 5139 h 5401"/>
                <a:gd name="T74" fmla="*/ 4448 w 5127"/>
                <a:gd name="T75" fmla="*/ 2559 h 5401"/>
                <a:gd name="T76" fmla="*/ 4568 w 5127"/>
                <a:gd name="T77" fmla="*/ 4974 h 5401"/>
                <a:gd name="T78" fmla="*/ 4688 w 5127"/>
                <a:gd name="T79" fmla="*/ 2559 h 540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127" h="5401">
                  <a:moveTo>
                    <a:pt x="3473" y="1608"/>
                  </a:moveTo>
                  <a:cubicBezTo>
                    <a:pt x="3473" y="1674"/>
                    <a:pt x="3419" y="1728"/>
                    <a:pt x="3353" y="1728"/>
                  </a:cubicBezTo>
                  <a:lnTo>
                    <a:pt x="2303" y="1728"/>
                  </a:lnTo>
                  <a:cubicBezTo>
                    <a:pt x="2236" y="1728"/>
                    <a:pt x="2183" y="1674"/>
                    <a:pt x="2183" y="1608"/>
                  </a:cubicBezTo>
                  <a:cubicBezTo>
                    <a:pt x="2183" y="1542"/>
                    <a:pt x="2236" y="1488"/>
                    <a:pt x="2303" y="1488"/>
                  </a:cubicBezTo>
                  <a:lnTo>
                    <a:pt x="3353" y="1488"/>
                  </a:lnTo>
                  <a:cubicBezTo>
                    <a:pt x="3419" y="1488"/>
                    <a:pt x="3473" y="1542"/>
                    <a:pt x="3473" y="1608"/>
                  </a:cubicBezTo>
                  <a:close/>
                  <a:moveTo>
                    <a:pt x="3103" y="2231"/>
                  </a:moveTo>
                  <a:cubicBezTo>
                    <a:pt x="3170" y="2231"/>
                    <a:pt x="3223" y="2178"/>
                    <a:pt x="3223" y="2111"/>
                  </a:cubicBezTo>
                  <a:cubicBezTo>
                    <a:pt x="3223" y="2045"/>
                    <a:pt x="3170" y="1991"/>
                    <a:pt x="3103" y="1991"/>
                  </a:cubicBezTo>
                  <a:lnTo>
                    <a:pt x="2552" y="1991"/>
                  </a:lnTo>
                  <a:cubicBezTo>
                    <a:pt x="2486" y="1991"/>
                    <a:pt x="2432" y="2045"/>
                    <a:pt x="2432" y="2111"/>
                  </a:cubicBezTo>
                  <a:cubicBezTo>
                    <a:pt x="2432" y="2178"/>
                    <a:pt x="2486" y="2231"/>
                    <a:pt x="2552" y="2231"/>
                  </a:cubicBezTo>
                  <a:lnTo>
                    <a:pt x="3103" y="2231"/>
                  </a:lnTo>
                  <a:close/>
                  <a:moveTo>
                    <a:pt x="3473" y="2768"/>
                  </a:moveTo>
                  <a:cubicBezTo>
                    <a:pt x="3473" y="2701"/>
                    <a:pt x="3419" y="2648"/>
                    <a:pt x="3353" y="2648"/>
                  </a:cubicBezTo>
                  <a:lnTo>
                    <a:pt x="2303" y="2648"/>
                  </a:lnTo>
                  <a:cubicBezTo>
                    <a:pt x="2236" y="2648"/>
                    <a:pt x="2183" y="2701"/>
                    <a:pt x="2183" y="2768"/>
                  </a:cubicBezTo>
                  <a:cubicBezTo>
                    <a:pt x="2183" y="2834"/>
                    <a:pt x="2236" y="2888"/>
                    <a:pt x="2303" y="2888"/>
                  </a:cubicBezTo>
                  <a:lnTo>
                    <a:pt x="3353" y="2888"/>
                  </a:lnTo>
                  <a:cubicBezTo>
                    <a:pt x="3419" y="2888"/>
                    <a:pt x="3473" y="2834"/>
                    <a:pt x="3473" y="2768"/>
                  </a:cubicBezTo>
                  <a:close/>
                  <a:moveTo>
                    <a:pt x="2552" y="3151"/>
                  </a:moveTo>
                  <a:cubicBezTo>
                    <a:pt x="2486" y="3151"/>
                    <a:pt x="2432" y="3205"/>
                    <a:pt x="2432" y="3271"/>
                  </a:cubicBezTo>
                  <a:cubicBezTo>
                    <a:pt x="2432" y="3338"/>
                    <a:pt x="2486" y="3391"/>
                    <a:pt x="2552" y="3391"/>
                  </a:cubicBezTo>
                  <a:lnTo>
                    <a:pt x="3103" y="3391"/>
                  </a:lnTo>
                  <a:cubicBezTo>
                    <a:pt x="3170" y="3391"/>
                    <a:pt x="3223" y="3338"/>
                    <a:pt x="3223" y="3271"/>
                  </a:cubicBezTo>
                  <a:cubicBezTo>
                    <a:pt x="3223" y="3205"/>
                    <a:pt x="3170" y="3151"/>
                    <a:pt x="3103" y="3151"/>
                  </a:cubicBezTo>
                  <a:lnTo>
                    <a:pt x="2552" y="3151"/>
                  </a:lnTo>
                  <a:close/>
                  <a:moveTo>
                    <a:pt x="4448" y="700"/>
                  </a:moveTo>
                  <a:lnTo>
                    <a:pt x="4448" y="1442"/>
                  </a:lnTo>
                  <a:cubicBezTo>
                    <a:pt x="4448" y="1509"/>
                    <a:pt x="4501" y="1562"/>
                    <a:pt x="4568" y="1562"/>
                  </a:cubicBezTo>
                  <a:cubicBezTo>
                    <a:pt x="4634" y="1562"/>
                    <a:pt x="4688" y="1509"/>
                    <a:pt x="4688" y="1442"/>
                  </a:cubicBezTo>
                  <a:lnTo>
                    <a:pt x="4688" y="700"/>
                  </a:lnTo>
                  <a:cubicBezTo>
                    <a:pt x="4688" y="314"/>
                    <a:pt x="4374" y="0"/>
                    <a:pt x="3988" y="0"/>
                  </a:cubicBezTo>
                  <a:lnTo>
                    <a:pt x="604" y="0"/>
                  </a:lnTo>
                  <a:cubicBezTo>
                    <a:pt x="271" y="0"/>
                    <a:pt x="0" y="271"/>
                    <a:pt x="0" y="604"/>
                  </a:cubicBezTo>
                  <a:lnTo>
                    <a:pt x="0" y="1672"/>
                  </a:lnTo>
                  <a:cubicBezTo>
                    <a:pt x="0" y="1738"/>
                    <a:pt x="53" y="1792"/>
                    <a:pt x="120" y="1792"/>
                  </a:cubicBezTo>
                  <a:lnTo>
                    <a:pt x="566" y="1792"/>
                  </a:lnTo>
                  <a:cubicBezTo>
                    <a:pt x="632" y="1792"/>
                    <a:pt x="686" y="1738"/>
                    <a:pt x="686" y="1672"/>
                  </a:cubicBezTo>
                  <a:cubicBezTo>
                    <a:pt x="686" y="1606"/>
                    <a:pt x="632" y="1552"/>
                    <a:pt x="566" y="1552"/>
                  </a:cubicBezTo>
                  <a:lnTo>
                    <a:pt x="240" y="1552"/>
                  </a:lnTo>
                  <a:lnTo>
                    <a:pt x="240" y="604"/>
                  </a:lnTo>
                  <a:cubicBezTo>
                    <a:pt x="240" y="403"/>
                    <a:pt x="403" y="240"/>
                    <a:pt x="604" y="240"/>
                  </a:cubicBezTo>
                  <a:cubicBezTo>
                    <a:pt x="805" y="240"/>
                    <a:pt x="968" y="403"/>
                    <a:pt x="968" y="604"/>
                  </a:cubicBezTo>
                  <a:lnTo>
                    <a:pt x="968" y="4179"/>
                  </a:lnTo>
                  <a:cubicBezTo>
                    <a:pt x="968" y="4565"/>
                    <a:pt x="1282" y="4879"/>
                    <a:pt x="1668" y="4879"/>
                  </a:cubicBezTo>
                  <a:lnTo>
                    <a:pt x="3904" y="4879"/>
                  </a:lnTo>
                  <a:cubicBezTo>
                    <a:pt x="3970" y="4879"/>
                    <a:pt x="4024" y="4825"/>
                    <a:pt x="4024" y="4759"/>
                  </a:cubicBezTo>
                  <a:cubicBezTo>
                    <a:pt x="4024" y="4693"/>
                    <a:pt x="3970" y="4639"/>
                    <a:pt x="3904" y="4639"/>
                  </a:cubicBezTo>
                  <a:lnTo>
                    <a:pt x="1668" y="4639"/>
                  </a:lnTo>
                  <a:cubicBezTo>
                    <a:pt x="1415" y="4639"/>
                    <a:pt x="1208" y="4433"/>
                    <a:pt x="1208" y="4179"/>
                  </a:cubicBezTo>
                  <a:lnTo>
                    <a:pt x="1208" y="604"/>
                  </a:lnTo>
                  <a:cubicBezTo>
                    <a:pt x="1208" y="468"/>
                    <a:pt x="1163" y="341"/>
                    <a:pt x="1086" y="240"/>
                  </a:cubicBezTo>
                  <a:lnTo>
                    <a:pt x="3988" y="240"/>
                  </a:lnTo>
                  <a:cubicBezTo>
                    <a:pt x="4241" y="240"/>
                    <a:pt x="4448" y="446"/>
                    <a:pt x="4448" y="700"/>
                  </a:cubicBezTo>
                  <a:close/>
                  <a:moveTo>
                    <a:pt x="4787" y="2000"/>
                  </a:moveTo>
                  <a:lnTo>
                    <a:pt x="4568" y="2000"/>
                  </a:lnTo>
                  <a:cubicBezTo>
                    <a:pt x="4501" y="2000"/>
                    <a:pt x="4448" y="2054"/>
                    <a:pt x="4448" y="2120"/>
                  </a:cubicBezTo>
                  <a:cubicBezTo>
                    <a:pt x="4448" y="2187"/>
                    <a:pt x="4501" y="2240"/>
                    <a:pt x="4568" y="2240"/>
                  </a:cubicBezTo>
                  <a:lnTo>
                    <a:pt x="4787" y="2240"/>
                  </a:lnTo>
                  <a:cubicBezTo>
                    <a:pt x="4842" y="2240"/>
                    <a:pt x="4887" y="2285"/>
                    <a:pt x="4887" y="2340"/>
                  </a:cubicBezTo>
                  <a:lnTo>
                    <a:pt x="4887" y="3718"/>
                  </a:lnTo>
                  <a:cubicBezTo>
                    <a:pt x="4887" y="3785"/>
                    <a:pt x="4941" y="3838"/>
                    <a:pt x="5007" y="3838"/>
                  </a:cubicBezTo>
                  <a:cubicBezTo>
                    <a:pt x="5073" y="3838"/>
                    <a:pt x="5127" y="3785"/>
                    <a:pt x="5127" y="3718"/>
                  </a:cubicBezTo>
                  <a:lnTo>
                    <a:pt x="5127" y="2340"/>
                  </a:lnTo>
                  <a:cubicBezTo>
                    <a:pt x="5127" y="2153"/>
                    <a:pt x="4975" y="2000"/>
                    <a:pt x="4787" y="2000"/>
                  </a:cubicBezTo>
                  <a:close/>
                  <a:moveTo>
                    <a:pt x="4568" y="5139"/>
                  </a:moveTo>
                  <a:cubicBezTo>
                    <a:pt x="4501" y="5139"/>
                    <a:pt x="4448" y="5193"/>
                    <a:pt x="4448" y="5259"/>
                  </a:cubicBezTo>
                  <a:lnTo>
                    <a:pt x="4448" y="5281"/>
                  </a:lnTo>
                  <a:cubicBezTo>
                    <a:pt x="4448" y="5347"/>
                    <a:pt x="4501" y="5401"/>
                    <a:pt x="4568" y="5401"/>
                  </a:cubicBezTo>
                  <a:cubicBezTo>
                    <a:pt x="4634" y="5401"/>
                    <a:pt x="4688" y="5347"/>
                    <a:pt x="4688" y="5281"/>
                  </a:cubicBezTo>
                  <a:lnTo>
                    <a:pt x="4688" y="5259"/>
                  </a:lnTo>
                  <a:cubicBezTo>
                    <a:pt x="4688" y="5193"/>
                    <a:pt x="4634" y="5139"/>
                    <a:pt x="4568" y="5139"/>
                  </a:cubicBezTo>
                  <a:close/>
                  <a:moveTo>
                    <a:pt x="4568" y="2439"/>
                  </a:moveTo>
                  <a:cubicBezTo>
                    <a:pt x="4501" y="2439"/>
                    <a:pt x="4448" y="2492"/>
                    <a:pt x="4448" y="2559"/>
                  </a:cubicBezTo>
                  <a:lnTo>
                    <a:pt x="4448" y="4854"/>
                  </a:lnTo>
                  <a:cubicBezTo>
                    <a:pt x="4448" y="4920"/>
                    <a:pt x="4501" y="4974"/>
                    <a:pt x="4568" y="4974"/>
                  </a:cubicBezTo>
                  <a:cubicBezTo>
                    <a:pt x="4634" y="4974"/>
                    <a:pt x="4688" y="4920"/>
                    <a:pt x="4688" y="4854"/>
                  </a:cubicBezTo>
                  <a:lnTo>
                    <a:pt x="4688" y="2559"/>
                  </a:lnTo>
                  <a:cubicBezTo>
                    <a:pt x="4688" y="2492"/>
                    <a:pt x="4634" y="2439"/>
                    <a:pt x="4568" y="2439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93388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0F0AB52-5C5F-3D50-C340-F6F997C7B3B9}"/>
              </a:ext>
            </a:extLst>
          </p:cNvPr>
          <p:cNvGrpSpPr/>
          <p:nvPr/>
        </p:nvGrpSpPr>
        <p:grpSpPr>
          <a:xfrm flipH="1">
            <a:off x="0" y="0"/>
            <a:ext cx="12192001" cy="6858000"/>
            <a:chExt cx="12192001" cy="6858000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0C869DB2-3037-D216-845F-164DCB5FE9DB}"/>
                </a:ext>
              </a:extLst>
            </p:cNvPr>
            <p:cNvSpPr/>
            <p:nvPr/>
          </p:nvSpPr>
          <p:spPr>
            <a:xfrm flipH="1">
              <a:off x="1" y="0"/>
              <a:ext cx="4012792" cy="6858000"/>
            </a:xfrm>
            <a:custGeom>
              <a:gdLst>
                <a:gd name="connsiteX0" fmla="*/ 0 w 4012792"/>
                <a:gd name="connsiteY0" fmla="*/ 0 h 6858000"/>
                <a:gd name="connsiteX1" fmla="*/ 4012792 w 4012792"/>
                <a:gd name="connsiteY1" fmla="*/ 0 h 6858000"/>
                <a:gd name="connsiteX2" fmla="*/ 4012792 w 4012792"/>
                <a:gd name="connsiteY2" fmla="*/ 6858000 h 6858000"/>
                <a:gd name="connsiteX3" fmla="*/ 2300736 w 4012792"/>
                <a:gd name="connsiteY3" fmla="*/ 6858000 h 6858000"/>
                <a:gd name="connsiteX4" fmla="*/ 0 w 4012792"/>
                <a:gd name="connsiteY4" fmla="*/ 4557263 h 6858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12791" h="6858000">
                  <a:moveTo>
                    <a:pt x="0" y="0"/>
                  </a:moveTo>
                  <a:lnTo>
                    <a:pt x="4012792" y="0"/>
                  </a:lnTo>
                  <a:lnTo>
                    <a:pt x="4012792" y="6858000"/>
                  </a:lnTo>
                  <a:lnTo>
                    <a:pt x="2300736" y="6858000"/>
                  </a:lnTo>
                  <a:cubicBezTo>
                    <a:pt x="1030074" y="6858000"/>
                    <a:pt x="0" y="5827925"/>
                    <a:pt x="0" y="45572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759FB54-5CE5-3825-F7E2-BC1D38BA63C7}"/>
                </a:ext>
              </a:extLst>
            </p:cNvPr>
            <p:cNvSpPr/>
            <p:nvPr/>
          </p:nvSpPr>
          <p:spPr>
            <a:xfrm>
              <a:off x="1014590" y="0"/>
              <a:ext cx="4181525" cy="5857099"/>
            </a:xfrm>
            <a:custGeom>
              <a:gdLst>
                <a:gd name="connsiteX0" fmla="*/ 0 w 4181525"/>
                <a:gd name="connsiteY0" fmla="*/ 0 h 5857099"/>
                <a:gd name="connsiteX1" fmla="*/ 4181525 w 4181525"/>
                <a:gd name="connsiteY1" fmla="*/ 0 h 5857099"/>
                <a:gd name="connsiteX2" fmla="*/ 4181525 w 4181525"/>
                <a:gd name="connsiteY2" fmla="*/ 4274350 h 5857099"/>
                <a:gd name="connsiteX3" fmla="*/ 2598776 w 4181525"/>
                <a:gd name="connsiteY3" fmla="*/ 5857099 h 5857099"/>
                <a:gd name="connsiteX4" fmla="*/ 1582749 w 4181525"/>
                <a:gd name="connsiteY4" fmla="*/ 5857099 h 5857099"/>
                <a:gd name="connsiteX5" fmla="*/ 0 w 4181525"/>
                <a:gd name="connsiteY5" fmla="*/ 4274350 h 58570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81525" h="5857099">
                  <a:moveTo>
                    <a:pt x="0" y="0"/>
                  </a:moveTo>
                  <a:lnTo>
                    <a:pt x="4181525" y="0"/>
                  </a:lnTo>
                  <a:lnTo>
                    <a:pt x="4181525" y="4274350"/>
                  </a:lnTo>
                  <a:cubicBezTo>
                    <a:pt x="4181525" y="5148478"/>
                    <a:pt x="3472905" y="5857099"/>
                    <a:pt x="2598776" y="5857099"/>
                  </a:cubicBezTo>
                  <a:lnTo>
                    <a:pt x="1582749" y="5857099"/>
                  </a:lnTo>
                  <a:cubicBezTo>
                    <a:pt x="708621" y="5857099"/>
                    <a:pt x="0" y="5148478"/>
                    <a:pt x="0" y="4274350"/>
                  </a:cubicBezTo>
                  <a:close/>
                </a:path>
              </a:pathLst>
            </a:custGeom>
            <a:blipFill rotWithShape="0">
              <a:blip r:embed="rId1"/>
              <a:stretch>
                <a:fillRect l="-65519" r="-8404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endParaRPr lang="zh-CN" alt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4991660-913C-726F-48F8-9A2EA82397D3}"/>
                </a:ext>
              </a:extLst>
            </p:cNvPr>
            <p:cNvSpPr/>
            <p:nvPr/>
          </p:nvSpPr>
          <p:spPr>
            <a:xfrm>
              <a:off x="10695219" y="0"/>
              <a:ext cx="1496782" cy="2498968"/>
            </a:xfrm>
            <a:custGeom>
              <a:gdLst>
                <a:gd name="connsiteX0" fmla="*/ 1496782 w 1496782"/>
                <a:gd name="connsiteY0" fmla="*/ 0 h 2498968"/>
                <a:gd name="connsiteX1" fmla="*/ 0 w 1496782"/>
                <a:gd name="connsiteY1" fmla="*/ 0 h 2498968"/>
                <a:gd name="connsiteX2" fmla="*/ 0 w 1496782"/>
                <a:gd name="connsiteY2" fmla="*/ 345509 h 2498968"/>
                <a:gd name="connsiteX3" fmla="*/ 1405185 w 1496782"/>
                <a:gd name="connsiteY3" fmla="*/ 2465443 h 2498968"/>
                <a:gd name="connsiteX4" fmla="*/ 1496782 w 1496782"/>
                <a:gd name="connsiteY4" fmla="*/ 2498968 h 249896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6782" h="2498968">
                  <a:moveTo>
                    <a:pt x="1496782" y="0"/>
                  </a:moveTo>
                  <a:lnTo>
                    <a:pt x="0" y="0"/>
                  </a:lnTo>
                  <a:lnTo>
                    <a:pt x="0" y="345509"/>
                  </a:lnTo>
                  <a:cubicBezTo>
                    <a:pt x="0" y="1298506"/>
                    <a:pt x="579416" y="2116172"/>
                    <a:pt x="1405185" y="2465443"/>
                  </a:cubicBezTo>
                  <a:lnTo>
                    <a:pt x="1496782" y="24989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FD2757A-3162-F32B-D3DB-FAE47A541641}"/>
                </a:ext>
              </a:extLst>
            </p:cNvPr>
            <p:cNvSpPr/>
            <p:nvPr/>
          </p:nvSpPr>
          <p:spPr>
            <a:xfrm flipH="1">
              <a:off x="5550306" y="839094"/>
              <a:ext cx="419100" cy="419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" name="Circle: Hollow 10">
              <a:extLst>
                <a:ext uri="{FF2B5EF4-FFF2-40B4-BE49-F238E27FC236}">
                  <a16:creationId xmlns:a16="http://schemas.microsoft.com/office/drawing/2014/main" id="{1173BF05-DCE2-0952-31FD-A39C0C52E554}"/>
                </a:ext>
              </a:extLst>
            </p:cNvPr>
            <p:cNvSpPr/>
            <p:nvPr/>
          </p:nvSpPr>
          <p:spPr>
            <a:xfrm flipH="1">
              <a:off x="3407225" y="5311801"/>
              <a:ext cx="850899" cy="850899"/>
            </a:xfrm>
            <a:prstGeom prst="donut">
              <a:avLst>
                <a:gd name="adj" fmla="val 20896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37C3E9D-443A-9C5D-0CA6-17B09F57E4D0}"/>
                </a:ext>
              </a:extLst>
            </p:cNvPr>
            <p:cNvSpPr/>
            <p:nvPr/>
          </p:nvSpPr>
          <p:spPr>
            <a:xfrm flipH="1">
              <a:off x="0" y="3865283"/>
              <a:ext cx="865415" cy="1730830"/>
            </a:xfrm>
            <a:custGeom>
              <a:gdLst>
                <a:gd name="connsiteX0" fmla="*/ 660107 w 660107"/>
                <a:gd name="connsiteY0" fmla="*/ 0 h 1320214"/>
                <a:gd name="connsiteX1" fmla="*/ 660107 w 660107"/>
                <a:gd name="connsiteY1" fmla="*/ 163271 h 1320214"/>
                <a:gd name="connsiteX2" fmla="*/ 163271 w 660107"/>
                <a:gd name="connsiteY2" fmla="*/ 660107 h 1320214"/>
                <a:gd name="connsiteX3" fmla="*/ 660107 w 660107"/>
                <a:gd name="connsiteY3" fmla="*/ 1156943 h 1320214"/>
                <a:gd name="connsiteX4" fmla="*/ 660107 w 660107"/>
                <a:gd name="connsiteY4" fmla="*/ 1320214 h 1320214"/>
                <a:gd name="connsiteX5" fmla="*/ 0 w 660107"/>
                <a:gd name="connsiteY5" fmla="*/ 660107 h 1320214"/>
                <a:gd name="connsiteX6" fmla="*/ 660107 w 660107"/>
                <a:gd name="connsiteY6" fmla="*/ 0 h 132021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0107" h="1320214">
                  <a:moveTo>
                    <a:pt x="660107" y="0"/>
                  </a:moveTo>
                  <a:lnTo>
                    <a:pt x="660107" y="163271"/>
                  </a:lnTo>
                  <a:cubicBezTo>
                    <a:pt x="385712" y="163271"/>
                    <a:pt x="163271" y="385712"/>
                    <a:pt x="163271" y="660107"/>
                  </a:cubicBezTo>
                  <a:cubicBezTo>
                    <a:pt x="163271" y="934502"/>
                    <a:pt x="385712" y="1156943"/>
                    <a:pt x="660107" y="1156943"/>
                  </a:cubicBezTo>
                  <a:lnTo>
                    <a:pt x="660107" y="1320214"/>
                  </a:lnTo>
                  <a:cubicBezTo>
                    <a:pt x="295540" y="1320214"/>
                    <a:pt x="0" y="1024674"/>
                    <a:pt x="0" y="660107"/>
                  </a:cubicBezTo>
                  <a:cubicBezTo>
                    <a:pt x="0" y="295540"/>
                    <a:pt x="295540" y="0"/>
                    <a:pt x="660107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27E18FA-2E24-9D33-F8A5-B3E7493302F1}"/>
                </a:ext>
              </a:extLst>
            </p:cNvPr>
            <p:cNvSpPr/>
            <p:nvPr/>
          </p:nvSpPr>
          <p:spPr>
            <a:xfrm flipH="1">
              <a:off x="11291901" y="5311801"/>
              <a:ext cx="453998" cy="45399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" name="Circle: Hollow 13">
              <a:extLst>
                <a:ext uri="{FF2B5EF4-FFF2-40B4-BE49-F238E27FC236}">
                  <a16:creationId xmlns:a16="http://schemas.microsoft.com/office/drawing/2014/main" id="{05F6361E-B2B8-6E24-C284-99FC973F0C65}"/>
                </a:ext>
              </a:extLst>
            </p:cNvPr>
            <p:cNvSpPr/>
            <p:nvPr/>
          </p:nvSpPr>
          <p:spPr>
            <a:xfrm>
              <a:off x="10138231" y="750169"/>
              <a:ext cx="462643" cy="462643"/>
            </a:xfrm>
            <a:prstGeom prst="donu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548591" y="2126765"/>
            <a:ext cx="5079999" cy="1391315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sz="4000"/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" hasCustomPrompt="1"/>
          </p:nvPr>
        </p:nvSpPr>
        <p:spPr>
          <a:xfrm>
            <a:off x="1548591" y="3529934"/>
            <a:ext cx="5079999" cy="1949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buFont typeface="+mj-lt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7A813-B2FD-42E1-9222-83B574E99074}" type="datetime1">
              <a:rPr lang="zh-CN" altLang="en-US" smtClean="0"/>
              <a:t>2024/2/26</a:t>
            </a:fld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f-ZA" altLang="zh-CN"/>
              <a:t>OfficePLUS</a:t>
            </a:r>
            <a:endParaRPr lang="zh-CN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76503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ED10539A-C1C4-6938-E08F-ABBF8809B51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Ext cx="12192000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827E2AD-3652-ED88-F70A-AB4CB38FE0AE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0">
              <a:blip r:embed="rId1"/>
              <a:stretch>
                <a:fillRect r="-36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endParaRPr lang="zh-CN" alt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C21FF61-D406-0CC5-1220-B0D3CCB8BCFE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82A54-1ED4-49C6-8154-FC2019FF8FB3}" type="datetime1">
              <a:rPr lang="zh-CN" altLang="en-US" smtClean="0"/>
              <a:t>2024/2/26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f-ZA" altLang="zh-CN"/>
              <a:t>OfficePLUS</a:t>
            </a: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86337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3D36A-0885-4071-9EF1-0FE4286E17CF}" type="datetime1">
              <a:rPr lang="zh-CN" altLang="en-US" smtClean="0"/>
              <a:t>2024/2/26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OfficePLUS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749406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Closin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12DF59E-70D1-5BB5-1611-DAA0A5F39434}"/>
              </a:ext>
            </a:extLst>
          </p:cNvPr>
          <p:cNvGrpSpPr/>
          <p:nvPr/>
        </p:nvGrpSpPr>
        <p:grpSpPr>
          <a:xfrm>
            <a:off x="0" y="0"/>
            <a:ext cx="12192001" cy="6858000"/>
            <a:chExt cx="12192001" cy="6858000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FC9104DF-C287-B7FE-A15F-40F40D128503}"/>
                </a:ext>
              </a:extLst>
            </p:cNvPr>
            <p:cNvSpPr/>
            <p:nvPr/>
          </p:nvSpPr>
          <p:spPr>
            <a:xfrm flipH="1">
              <a:off x="1" y="0"/>
              <a:ext cx="4012792" cy="6858000"/>
            </a:xfrm>
            <a:custGeom>
              <a:gdLst>
                <a:gd name="connsiteX0" fmla="*/ 0 w 4012792"/>
                <a:gd name="connsiteY0" fmla="*/ 0 h 6858000"/>
                <a:gd name="connsiteX1" fmla="*/ 4012792 w 4012792"/>
                <a:gd name="connsiteY1" fmla="*/ 0 h 6858000"/>
                <a:gd name="connsiteX2" fmla="*/ 4012792 w 4012792"/>
                <a:gd name="connsiteY2" fmla="*/ 6858000 h 6858000"/>
                <a:gd name="connsiteX3" fmla="*/ 2300736 w 4012792"/>
                <a:gd name="connsiteY3" fmla="*/ 6858000 h 6858000"/>
                <a:gd name="connsiteX4" fmla="*/ 0 w 4012792"/>
                <a:gd name="connsiteY4" fmla="*/ 4557263 h 6858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12791" h="6858000">
                  <a:moveTo>
                    <a:pt x="0" y="0"/>
                  </a:moveTo>
                  <a:lnTo>
                    <a:pt x="4012792" y="0"/>
                  </a:lnTo>
                  <a:lnTo>
                    <a:pt x="4012792" y="6858000"/>
                  </a:lnTo>
                  <a:lnTo>
                    <a:pt x="2300736" y="6858000"/>
                  </a:lnTo>
                  <a:cubicBezTo>
                    <a:pt x="1030074" y="6858000"/>
                    <a:pt x="0" y="5827925"/>
                    <a:pt x="0" y="45572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AF8A9CA-711F-3D03-7E48-0168BB5BDF1E}"/>
                </a:ext>
              </a:extLst>
            </p:cNvPr>
            <p:cNvSpPr/>
            <p:nvPr/>
          </p:nvSpPr>
          <p:spPr>
            <a:xfrm>
              <a:off x="1014590" y="0"/>
              <a:ext cx="4181525" cy="5857099"/>
            </a:xfrm>
            <a:custGeom>
              <a:gdLst>
                <a:gd name="connsiteX0" fmla="*/ 0 w 4181525"/>
                <a:gd name="connsiteY0" fmla="*/ 0 h 5857099"/>
                <a:gd name="connsiteX1" fmla="*/ 4181525 w 4181525"/>
                <a:gd name="connsiteY1" fmla="*/ 0 h 5857099"/>
                <a:gd name="connsiteX2" fmla="*/ 4181525 w 4181525"/>
                <a:gd name="connsiteY2" fmla="*/ 4274350 h 5857099"/>
                <a:gd name="connsiteX3" fmla="*/ 2598776 w 4181525"/>
                <a:gd name="connsiteY3" fmla="*/ 5857099 h 5857099"/>
                <a:gd name="connsiteX4" fmla="*/ 1582749 w 4181525"/>
                <a:gd name="connsiteY4" fmla="*/ 5857099 h 5857099"/>
                <a:gd name="connsiteX5" fmla="*/ 0 w 4181525"/>
                <a:gd name="connsiteY5" fmla="*/ 4274350 h 58570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81525" h="5857099">
                  <a:moveTo>
                    <a:pt x="0" y="0"/>
                  </a:moveTo>
                  <a:lnTo>
                    <a:pt x="4181525" y="0"/>
                  </a:lnTo>
                  <a:lnTo>
                    <a:pt x="4181525" y="4274350"/>
                  </a:lnTo>
                  <a:cubicBezTo>
                    <a:pt x="4181525" y="5148478"/>
                    <a:pt x="3472905" y="5857099"/>
                    <a:pt x="2598776" y="5857099"/>
                  </a:cubicBezTo>
                  <a:lnTo>
                    <a:pt x="1582749" y="5857099"/>
                  </a:lnTo>
                  <a:cubicBezTo>
                    <a:pt x="708621" y="5857099"/>
                    <a:pt x="0" y="5148478"/>
                    <a:pt x="0" y="4274350"/>
                  </a:cubicBezTo>
                  <a:close/>
                </a:path>
              </a:pathLst>
            </a:custGeom>
            <a:blipFill rotWithShape="0">
              <a:blip r:embed="rId1"/>
              <a:stretch>
                <a:fillRect l="-65519" r="-8404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endParaRPr lang="zh-CN" alt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5CF19EB-1A2C-94BA-9795-1A1AB42E833E}"/>
                </a:ext>
              </a:extLst>
            </p:cNvPr>
            <p:cNvSpPr/>
            <p:nvPr/>
          </p:nvSpPr>
          <p:spPr>
            <a:xfrm>
              <a:off x="10695219" y="0"/>
              <a:ext cx="1496782" cy="2498968"/>
            </a:xfrm>
            <a:custGeom>
              <a:gdLst>
                <a:gd name="connsiteX0" fmla="*/ 1496782 w 1496782"/>
                <a:gd name="connsiteY0" fmla="*/ 0 h 2498968"/>
                <a:gd name="connsiteX1" fmla="*/ 0 w 1496782"/>
                <a:gd name="connsiteY1" fmla="*/ 0 h 2498968"/>
                <a:gd name="connsiteX2" fmla="*/ 0 w 1496782"/>
                <a:gd name="connsiteY2" fmla="*/ 345509 h 2498968"/>
                <a:gd name="connsiteX3" fmla="*/ 1405185 w 1496782"/>
                <a:gd name="connsiteY3" fmla="*/ 2465443 h 2498968"/>
                <a:gd name="connsiteX4" fmla="*/ 1496782 w 1496782"/>
                <a:gd name="connsiteY4" fmla="*/ 2498968 h 249896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6782" h="2498968">
                  <a:moveTo>
                    <a:pt x="1496782" y="0"/>
                  </a:moveTo>
                  <a:lnTo>
                    <a:pt x="0" y="0"/>
                  </a:lnTo>
                  <a:lnTo>
                    <a:pt x="0" y="345509"/>
                  </a:lnTo>
                  <a:cubicBezTo>
                    <a:pt x="0" y="1298506"/>
                    <a:pt x="579416" y="2116172"/>
                    <a:pt x="1405185" y="2465443"/>
                  </a:cubicBezTo>
                  <a:lnTo>
                    <a:pt x="1496782" y="24989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2F5BD92-355C-4C50-9967-7365EE0744E1}"/>
                </a:ext>
              </a:extLst>
            </p:cNvPr>
            <p:cNvSpPr/>
            <p:nvPr/>
          </p:nvSpPr>
          <p:spPr>
            <a:xfrm flipH="1">
              <a:off x="5550306" y="839094"/>
              <a:ext cx="419100" cy="419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" name="Circle: Hollow 9">
              <a:extLst>
                <a:ext uri="{FF2B5EF4-FFF2-40B4-BE49-F238E27FC236}">
                  <a16:creationId xmlns:a16="http://schemas.microsoft.com/office/drawing/2014/main" id="{80E97B37-1E33-6E68-B065-25D68E7E0C98}"/>
                </a:ext>
              </a:extLst>
            </p:cNvPr>
            <p:cNvSpPr/>
            <p:nvPr/>
          </p:nvSpPr>
          <p:spPr>
            <a:xfrm flipH="1">
              <a:off x="3407225" y="5311801"/>
              <a:ext cx="850899" cy="850899"/>
            </a:xfrm>
            <a:prstGeom prst="donut">
              <a:avLst>
                <a:gd name="adj" fmla="val 20896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E0B1BD0-BBFD-94C4-B317-D172B86C6981}"/>
                </a:ext>
              </a:extLst>
            </p:cNvPr>
            <p:cNvSpPr/>
            <p:nvPr/>
          </p:nvSpPr>
          <p:spPr>
            <a:xfrm flipH="1">
              <a:off x="0" y="3865283"/>
              <a:ext cx="865415" cy="1730830"/>
            </a:xfrm>
            <a:custGeom>
              <a:gdLst>
                <a:gd name="connsiteX0" fmla="*/ 660107 w 660107"/>
                <a:gd name="connsiteY0" fmla="*/ 0 h 1320214"/>
                <a:gd name="connsiteX1" fmla="*/ 660107 w 660107"/>
                <a:gd name="connsiteY1" fmla="*/ 163271 h 1320214"/>
                <a:gd name="connsiteX2" fmla="*/ 163271 w 660107"/>
                <a:gd name="connsiteY2" fmla="*/ 660107 h 1320214"/>
                <a:gd name="connsiteX3" fmla="*/ 660107 w 660107"/>
                <a:gd name="connsiteY3" fmla="*/ 1156943 h 1320214"/>
                <a:gd name="connsiteX4" fmla="*/ 660107 w 660107"/>
                <a:gd name="connsiteY4" fmla="*/ 1320214 h 1320214"/>
                <a:gd name="connsiteX5" fmla="*/ 0 w 660107"/>
                <a:gd name="connsiteY5" fmla="*/ 660107 h 1320214"/>
                <a:gd name="connsiteX6" fmla="*/ 660107 w 660107"/>
                <a:gd name="connsiteY6" fmla="*/ 0 h 132021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0107" h="1320214">
                  <a:moveTo>
                    <a:pt x="660107" y="0"/>
                  </a:moveTo>
                  <a:lnTo>
                    <a:pt x="660107" y="163271"/>
                  </a:lnTo>
                  <a:cubicBezTo>
                    <a:pt x="385712" y="163271"/>
                    <a:pt x="163271" y="385712"/>
                    <a:pt x="163271" y="660107"/>
                  </a:cubicBezTo>
                  <a:cubicBezTo>
                    <a:pt x="163271" y="934502"/>
                    <a:pt x="385712" y="1156943"/>
                    <a:pt x="660107" y="1156943"/>
                  </a:cubicBezTo>
                  <a:lnTo>
                    <a:pt x="660107" y="1320214"/>
                  </a:lnTo>
                  <a:cubicBezTo>
                    <a:pt x="295540" y="1320214"/>
                    <a:pt x="0" y="1024674"/>
                    <a:pt x="0" y="660107"/>
                  </a:cubicBezTo>
                  <a:cubicBezTo>
                    <a:pt x="0" y="295540"/>
                    <a:pt x="295540" y="0"/>
                    <a:pt x="660107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5DF155C-1010-C174-8D5F-7014BC4090B5}"/>
                </a:ext>
              </a:extLst>
            </p:cNvPr>
            <p:cNvSpPr/>
            <p:nvPr/>
          </p:nvSpPr>
          <p:spPr>
            <a:xfrm flipH="1">
              <a:off x="11291901" y="5311801"/>
              <a:ext cx="453998" cy="45399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" name="Circle: Hollow 12">
              <a:extLst>
                <a:ext uri="{FF2B5EF4-FFF2-40B4-BE49-F238E27FC236}">
                  <a16:creationId xmlns:a16="http://schemas.microsoft.com/office/drawing/2014/main" id="{9E06F6AD-73A4-EF4E-E483-20ACCF582C73}"/>
                </a:ext>
              </a:extLst>
            </p:cNvPr>
            <p:cNvSpPr/>
            <p:nvPr/>
          </p:nvSpPr>
          <p:spPr>
            <a:xfrm>
              <a:off x="10138231" y="750169"/>
              <a:ext cx="462643" cy="462643"/>
            </a:xfrm>
            <a:prstGeom prst="donu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5283656" y="1089025"/>
            <a:ext cx="6235244" cy="2895953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6000">
                <a:ln w="19050"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8121560" y="5857100"/>
            <a:ext cx="1698670" cy="276999"/>
          </a:xfrm>
          <a:prstGeom prst="rect">
            <a:avLst/>
          </a:prstGeom>
        </p:spPr>
        <p:txBody>
          <a:bodyPr wrap="square" lIns="90000">
            <a:normAutofit/>
          </a:bodyPr>
          <a:lstStyle>
            <a:lvl1pPr marL="0" indent="0" algn="l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5853273" y="5857101"/>
            <a:ext cx="1698670" cy="276999"/>
          </a:xfrm>
          <a:prstGeom prst="rect">
            <a:avLst/>
          </a:prstGeom>
        </p:spPr>
        <p:txBody>
          <a:bodyPr wrap="none">
            <a:normAutofit/>
          </a:bodyPr>
          <a:lstStyle>
            <a:lvl1pPr marL="0" indent="0" algn="l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lang="en-US"/>
              <a:t>www.officeplus.cn</a:t>
            </a:r>
          </a:p>
        </p:txBody>
      </p:sp>
    </p:spTree>
    <p:extLst>
      <p:ext uri="{BB962C8B-B14F-4D97-AF65-F5344CB8AC3E}">
        <p14:creationId xmlns:p14="http://schemas.microsoft.com/office/powerpoint/2010/main" val="23738738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0400" y="128587"/>
            <a:ext cx="10858500" cy="9001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add title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</a:t>
            </a:r>
            <a:r>
              <a:rPr lang="en-US" altLang="zh-CN"/>
              <a:t>add text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8050" y="6409690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68AEBC5-1D0D-411D-9EE3-C6F41EFD080C}" type="datetime1">
              <a:rPr lang="zh-CN" altLang="en-US" smtClean="0"/>
              <a:t>2024/2/26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0399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OfficePLUS</a:t>
            </a:r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861300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BB1146-E542-4D4E-B8E9-6919A11DDD4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1" userDrawn="1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5.jpeg" /><Relationship Id="rId6" Type="http://schemas.openxmlformats.org/officeDocument/2006/relationships/image" Target="../media/image6.jpeg" /><Relationship Id="rId7" Type="http://schemas.openxmlformats.org/officeDocument/2006/relationships/tags" Target="../tags/tag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7.jpeg" /><Relationship Id="rId3" Type="http://schemas.openxmlformats.org/officeDocument/2006/relationships/image" Target="../media/image5.jpeg" /><Relationship Id="rId4" Type="http://schemas.openxmlformats.org/officeDocument/2006/relationships/image" Target="../media/image8.jpeg" /><Relationship Id="rId5" Type="http://schemas.openxmlformats.org/officeDocument/2006/relationships/tags" Target="../tags/tag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tags" Target="../tags/tag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tags" Target="../tags/tag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tags" Target="../tags/tag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tags" Target="../tags/tag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tags" Target="../tags/tag1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tags" Target="../tags/tag1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tags" Target="../tags/tag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tags" Target="../tags/tag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6225231151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 wrap="square">
            <a:normAutofit/>
          </a:bodyPr>
          <a:lstStyle/>
          <a:p>
            <a:r>
              <a:rPr lang="zh-CN" altLang="en-US" sz="6400" b="1">
                <a:solidFill>
                  <a:schemeClr val="accent1">
                    <a:lumMod val="75000"/>
                  </a:schemeClr>
                </a:solidFill>
              </a:rPr>
              <a:t>初一学子</a:t>
            </a:r>
            <a:br>
              <a:rPr lang="en-US" altLang="zh-CN"/>
            </a:br>
            <a:r>
              <a:rPr lang="zh-CN" altLang="en-US" sz="5000" b="0"/>
              <a:t>探索之旅</a:t>
            </a:r>
            <a:endParaRPr lang="zh-CN" altLang="en-US"/>
          </a:p>
        </p:txBody>
      </p:sp>
      <p:sp>
        <p:nvSpPr>
          <p:cNvPr id="9" name="Subtitle 8"/>
          <p:cNvSpPr>
            <a:spLocks noGrp="1"/>
          </p:cNvSpPr>
          <p:nvPr>
            <p:ph type="subTitle" sz="quarter" idx="1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学术成长与家庭共同参与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/>
              <a:t>日期：20XX.XX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 wrap="none">
            <a:normAutofit/>
          </a:bodyPr>
          <a:lstStyle/>
          <a:p>
            <a:pPr lvl="0"/>
            <a:r>
              <a:rPr lang="en-US"/>
              <a:t>汇报人：XXX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94405861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6807B63F-A408-E5AC-10B5-FEA514B87530}"/>
              </a:ext>
            </a:extLst>
          </p:cNvPr>
          <p:cNvGrpSpPr/>
          <p:nvPr/>
        </p:nvGrpSpPr>
        <p:grpSpPr>
          <a:xfrm>
            <a:off x="660400" y="1161068"/>
            <a:ext cx="10857277" cy="4973032"/>
            <a:chOff x="660400" y="1161068"/>
            <a:chExt cx="10857277" cy="4973032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04298EAC-A15D-0BFE-379A-ECFC37E3B945}"/>
                </a:ext>
              </a:extLst>
            </p:cNvPr>
            <p:cNvGrpSpPr/>
            <p:nvPr/>
          </p:nvGrpSpPr>
          <p:grpSpPr>
            <a:xfrm>
              <a:off x="660400" y="1161068"/>
              <a:ext cx="2352567" cy="830997"/>
              <a:chOff x="660400" y="1161068"/>
              <a:chExt cx="2352567" cy="830997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F6F5A8C-1E0D-58D7-2F17-AB74D96911DB}"/>
                  </a:ext>
                </a:extLst>
              </p:cNvPr>
              <p:cNvSpPr txBox="1"/>
              <p:nvPr/>
            </p:nvSpPr>
            <p:spPr>
              <a:xfrm>
                <a:off x="660400" y="1161068"/>
                <a:ext cx="2352567" cy="830997"/>
              </a:xfrm>
              <a:prstGeom prst="rect">
                <a:avLst/>
              </a:prstGeom>
              <a:noFill/>
            </p:spPr>
            <p:txBody>
              <a:bodyPr wrap="none" lIns="0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kumimoji="0" sz="1400" b="1" i="0" u="none" strike="noStrike" kern="1200" cap="none" spc="0" normalizeH="0" baseline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</a:pPr>
                <a:r>
                  <a:rPr kumimoji="1" lang="en-US" altLang="zh-CN" sz="4800">
                    <a:solidFill>
                      <a:schemeClr val="tx1"/>
                    </a:solidFill>
                  </a:rPr>
                  <a:t>Agenda</a:t>
                </a:r>
                <a:endParaRPr lang="en-US" altLang="zh-CN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E19AA941-B654-A0CE-2BBE-7E8084FEAAEE}"/>
                </a:ext>
              </a:extLst>
            </p:cNvPr>
            <p:cNvGrpSpPr/>
            <p:nvPr/>
          </p:nvGrpSpPr>
          <p:grpSpPr>
            <a:xfrm>
              <a:off x="660400" y="2793474"/>
              <a:ext cx="10857277" cy="3340626"/>
              <a:chOff x="660400" y="2793474"/>
              <a:chExt cx="10857277" cy="3340626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8B4EBF0D-8D05-32FD-14BD-E8A7F2F0526B}"/>
                  </a:ext>
                </a:extLst>
              </p:cNvPr>
              <p:cNvGrpSpPr/>
              <p:nvPr/>
            </p:nvGrpSpPr>
            <p:grpSpPr>
              <a:xfrm>
                <a:off x="660400" y="2793474"/>
                <a:ext cx="1955366" cy="3340626"/>
                <a:chOff x="660402" y="2793474"/>
                <a:chExt cx="1927565" cy="3340626"/>
              </a:xfrm>
            </p:grpSpPr>
            <p:grpSp>
              <p:nvGrpSpPr>
                <p:cNvPr id="6" name="Group 5">
                  <a:extLst>
                    <a:ext uri="{FF2B5EF4-FFF2-40B4-BE49-F238E27FC236}">
                      <a16:creationId xmlns:a16="http://schemas.microsoft.com/office/drawing/2014/main" id="{5D68FBCA-6492-D6B6-AC7C-D82EC9A9FAF0}"/>
                    </a:ext>
                  </a:extLst>
                </p:cNvPr>
                <p:cNvGrpSpPr/>
                <p:nvPr/>
              </p:nvGrpSpPr>
              <p:grpSpPr>
                <a:xfrm>
                  <a:off x="787790" y="2793474"/>
                  <a:ext cx="1800177" cy="1760230"/>
                  <a:chOff x="1483526" y="2464225"/>
                  <a:chExt cx="1800177" cy="1760230"/>
                </a:xfrm>
              </p:grpSpPr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4B0B2E9A-75D2-A7EE-B68F-1EC0C12F34AF}"/>
                      </a:ext>
                    </a:extLst>
                  </p:cNvPr>
                  <p:cNvSpPr txBox="1"/>
                  <p:nvPr/>
                </p:nvSpPr>
                <p:spPr>
                  <a:xfrm>
                    <a:off x="1483526" y="2464225"/>
                    <a:ext cx="954108" cy="923330"/>
                  </a:xfrm>
                  <a:prstGeom prst="rect">
                    <a:avLst/>
                  </a:prstGeom>
                  <a:noFill/>
                </p:spPr>
                <p:txBody>
                  <a:bodyPr wrap="none" lIns="91440" tIns="45720" rIns="91440" bIns="45720" rtlCol="0" anchor="ctr" anchorCtr="0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r"/>
                    <a:r>
                      <a:rPr kumimoji="1" lang="en-US" altLang="zh-CN" sz="5400" b="1">
                        <a:solidFill>
                          <a:schemeClr val="tx2"/>
                        </a:solidFill>
                      </a:rPr>
                      <a:t>01</a:t>
                    </a:r>
                    <a:endParaRPr kumimoji="1" lang="zh-CN" altLang="en-US" sz="5400" b="1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9" name="Rectangle 8">
                    <a:extLst>
                      <a:ext uri="{FF2B5EF4-FFF2-40B4-BE49-F238E27FC236}">
                        <a16:creationId xmlns:a16="http://schemas.microsoft.com/office/drawing/2014/main" id="{EA7F2B4D-5AC9-FF45-EE90-C3A739ECA183}"/>
                      </a:ext>
                    </a:extLst>
                  </p:cNvPr>
                  <p:cNvSpPr/>
                  <p:nvPr/>
                </p:nvSpPr>
                <p:spPr>
                  <a:xfrm>
                    <a:off x="1483526" y="3363128"/>
                    <a:ext cx="1800177" cy="33855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91440" tIns="45720" rIns="91440" bIns="45720" rtlCol="0" anchor="b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kumimoji="1" lang="zh-CN" altLang="en-US" sz="1600" b="1">
                        <a:solidFill>
                          <a:schemeClr val="tx1"/>
                        </a:solidFill>
                      </a:rPr>
                      <a:t>初一学习生活总览</a:t>
                    </a:r>
                  </a:p>
                </p:txBody>
              </p:sp>
              <p:sp>
                <p:nvSpPr>
                  <p:cNvPr id="10" name="Rectangle 9">
                    <a:extLst>
                      <a:ext uri="{FF2B5EF4-FFF2-40B4-BE49-F238E27FC236}">
                        <a16:creationId xmlns:a16="http://schemas.microsoft.com/office/drawing/2014/main" id="{F62102C6-54FA-8579-5DB1-BF52724098DB}"/>
                      </a:ext>
                    </a:extLst>
                  </p:cNvPr>
                  <p:cNvSpPr/>
                  <p:nvPr/>
                </p:nvSpPr>
                <p:spPr>
                  <a:xfrm>
                    <a:off x="1483526" y="3708032"/>
                    <a:ext cx="1635670" cy="51642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t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kumimoji="1" lang="zh-CN" altLang="en-US" sz="1200">
                        <a:solidFill>
                          <a:schemeClr val="tx1"/>
                        </a:solidFill>
                      </a:rPr>
                      <a:t>学生们的个人成绩、进步和成长概述</a:t>
                    </a:r>
                  </a:p>
                </p:txBody>
              </p:sp>
            </p:grpSp>
            <p:sp>
              <p:nvSpPr>
                <p:cNvPr id="7" name="Rectangle: Rounded Corners 6">
                  <a:extLst>
                    <a:ext uri="{FF2B5EF4-FFF2-40B4-BE49-F238E27FC236}">
                      <a16:creationId xmlns:a16="http://schemas.microsoft.com/office/drawing/2014/main" id="{A403CB07-7E72-4557-C107-0CC25C6331B9}"/>
                    </a:ext>
                  </a:extLst>
                </p:cNvPr>
                <p:cNvSpPr/>
                <p:nvPr/>
              </p:nvSpPr>
              <p:spPr>
                <a:xfrm>
                  <a:off x="660402" y="4814070"/>
                  <a:ext cx="1635670" cy="1320030"/>
                </a:xfrm>
                <a:prstGeom prst="roundRect">
                  <a:avLst>
                    <a:gd name="adj" fmla="val 0"/>
                  </a:avLst>
                </a:prstGeom>
                <a:blipFill rotWithShape="0">
                  <a:blip r:embed="rId2"/>
                  <a:stretch>
                    <a:fillRect l="-10450" r="-10450"/>
                  </a:stretch>
                </a:blip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 algn="ctr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altLang="zh-CN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37FB13EC-E279-1E89-207A-228419F77EE8}"/>
                  </a:ext>
                </a:extLst>
              </p:cNvPr>
              <p:cNvGrpSpPr/>
              <p:nvPr/>
            </p:nvGrpSpPr>
            <p:grpSpPr>
              <a:xfrm>
                <a:off x="3056821" y="2793474"/>
                <a:ext cx="1826141" cy="3340626"/>
                <a:chOff x="3819201" y="2793474"/>
                <a:chExt cx="1800177" cy="3340626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DD2F2F41-D1F1-2FC5-186B-F668231D413C}"/>
                    </a:ext>
                  </a:extLst>
                </p:cNvPr>
                <p:cNvGrpSpPr/>
                <p:nvPr/>
              </p:nvGrpSpPr>
              <p:grpSpPr>
                <a:xfrm>
                  <a:off x="3819201" y="2793474"/>
                  <a:ext cx="1800177" cy="1760230"/>
                  <a:chOff x="1483526" y="2464225"/>
                  <a:chExt cx="1800177" cy="1760230"/>
                </a:xfrm>
              </p:grpSpPr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96F6C921-E804-9108-D96C-31F037F28BB5}"/>
                      </a:ext>
                    </a:extLst>
                  </p:cNvPr>
                  <p:cNvSpPr txBox="1"/>
                  <p:nvPr/>
                </p:nvSpPr>
                <p:spPr>
                  <a:xfrm>
                    <a:off x="1483526" y="2464225"/>
                    <a:ext cx="954108" cy="923330"/>
                  </a:xfrm>
                  <a:prstGeom prst="rect">
                    <a:avLst/>
                  </a:prstGeom>
                  <a:noFill/>
                </p:spPr>
                <p:txBody>
                  <a:bodyPr wrap="none" lIns="91440" tIns="45720" rIns="91440" bIns="45720" rtlCol="0" anchor="ctr" anchorCtr="0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r"/>
                    <a:r>
                      <a:rPr kumimoji="1" lang="en-US" altLang="zh-CN" sz="5400" b="1">
                        <a:solidFill>
                          <a:schemeClr val="accent1"/>
                        </a:solidFill>
                      </a:rPr>
                      <a:t>02</a:t>
                    </a:r>
                    <a:endParaRPr kumimoji="1" lang="zh-CN" altLang="en-US" sz="5400" b="1">
                      <a:solidFill>
                        <a:schemeClr val="accent1"/>
                      </a:solidFill>
                    </a:endParaRPr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F606BED3-33CE-E6D8-EB2E-DFBBB9E17726}"/>
                      </a:ext>
                    </a:extLst>
                  </p:cNvPr>
                  <p:cNvSpPr/>
                  <p:nvPr/>
                </p:nvSpPr>
                <p:spPr>
                  <a:xfrm>
                    <a:off x="1483526" y="3363128"/>
                    <a:ext cx="1800177" cy="33855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91440" tIns="45720" rIns="91440" bIns="45720" rtlCol="0" anchor="b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kumimoji="1" lang="zh-CN" altLang="en-US" sz="1600" b="1">
                        <a:solidFill>
                          <a:schemeClr val="tx1"/>
                        </a:solidFill>
                      </a:rPr>
                      <a:t>学术表现与积极性</a:t>
                    </a:r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565FCF42-20EA-01CC-1F35-C502B48AC9C1}"/>
                      </a:ext>
                    </a:extLst>
                  </p:cNvPr>
                  <p:cNvSpPr/>
                  <p:nvPr/>
                </p:nvSpPr>
                <p:spPr>
                  <a:xfrm>
                    <a:off x="1483526" y="3708032"/>
                    <a:ext cx="1635670" cy="51642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t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kumimoji="1" lang="zh-CN" altLang="en-US" sz="1200">
                        <a:solidFill>
                          <a:schemeClr val="tx1"/>
                        </a:solidFill>
                      </a:rPr>
                      <a:t>学生优良成绩背后的努力</a:t>
                    </a:r>
                  </a:p>
                </p:txBody>
              </p:sp>
            </p:grpSp>
            <p:sp>
              <p:nvSpPr>
                <p:cNvPr id="13" name="Rectangle: Rounded Corners 12">
                  <a:extLst>
                    <a:ext uri="{FF2B5EF4-FFF2-40B4-BE49-F238E27FC236}">
                      <a16:creationId xmlns:a16="http://schemas.microsoft.com/office/drawing/2014/main" id="{7A6D4306-A0E9-F500-1D26-C5DAF5594261}"/>
                    </a:ext>
                  </a:extLst>
                </p:cNvPr>
                <p:cNvSpPr/>
                <p:nvPr/>
              </p:nvSpPr>
              <p:spPr>
                <a:xfrm>
                  <a:off x="3819201" y="4814070"/>
                  <a:ext cx="1635670" cy="1320030"/>
                </a:xfrm>
                <a:prstGeom prst="roundRect">
                  <a:avLst>
                    <a:gd name="adj" fmla="val 0"/>
                  </a:avLst>
                </a:prstGeom>
                <a:blipFill rotWithShape="0">
                  <a:blip r:embed="rId3"/>
                  <a:stretch>
                    <a:fillRect l="-40930" r="-40930"/>
                  </a:stretch>
                </a:blip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 algn="ctr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altLang="zh-CN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4A813C49-8BFA-798F-1CCB-45ECEC8F77ED}"/>
                  </a:ext>
                </a:extLst>
              </p:cNvPr>
              <p:cNvGrpSpPr/>
              <p:nvPr/>
            </p:nvGrpSpPr>
            <p:grpSpPr>
              <a:xfrm>
                <a:off x="5324021" y="2793474"/>
                <a:ext cx="1659262" cy="3340626"/>
                <a:chOff x="6850612" y="2793474"/>
                <a:chExt cx="1635670" cy="3340626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2CC92C7A-824A-0B9E-FF6E-09E0272A4372}"/>
                    </a:ext>
                  </a:extLst>
                </p:cNvPr>
                <p:cNvGrpSpPr/>
                <p:nvPr/>
              </p:nvGrpSpPr>
              <p:grpSpPr>
                <a:xfrm>
                  <a:off x="6850612" y="2793474"/>
                  <a:ext cx="1635670" cy="1760230"/>
                  <a:chOff x="1483526" y="2464225"/>
                  <a:chExt cx="1635670" cy="1760230"/>
                </a:xfrm>
              </p:grpSpPr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0C69A125-3B4F-9AA0-7486-76D7FFC057C1}"/>
                      </a:ext>
                    </a:extLst>
                  </p:cNvPr>
                  <p:cNvSpPr txBox="1"/>
                  <p:nvPr/>
                </p:nvSpPr>
                <p:spPr>
                  <a:xfrm>
                    <a:off x="1483526" y="2464225"/>
                    <a:ext cx="954108" cy="923330"/>
                  </a:xfrm>
                  <a:prstGeom prst="rect">
                    <a:avLst/>
                  </a:prstGeom>
                  <a:noFill/>
                </p:spPr>
                <p:txBody>
                  <a:bodyPr wrap="none" lIns="91440" tIns="45720" rIns="91440" bIns="45720" rtlCol="0" anchor="ctr" anchorCtr="0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r"/>
                    <a:r>
                      <a:rPr kumimoji="1" lang="en-US" altLang="zh-CN" sz="5400" b="1">
                        <a:solidFill>
                          <a:schemeClr val="tx2"/>
                        </a:solidFill>
                      </a:rPr>
                      <a:t>03</a:t>
                    </a:r>
                    <a:endParaRPr kumimoji="1" lang="zh-CN" altLang="en-US" sz="5400" b="1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5FEF611C-3363-0F6F-B2A6-485F963A5A5E}"/>
                      </a:ext>
                    </a:extLst>
                  </p:cNvPr>
                  <p:cNvSpPr/>
                  <p:nvPr/>
                </p:nvSpPr>
                <p:spPr>
                  <a:xfrm>
                    <a:off x="1483526" y="3363128"/>
                    <a:ext cx="1395642" cy="33855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91440" tIns="45720" rIns="91440" bIns="45720" rtlCol="0" anchor="b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kumimoji="1" lang="zh-CN" altLang="en-US" sz="1600" b="1">
                        <a:solidFill>
                          <a:schemeClr val="tx1"/>
                        </a:solidFill>
                      </a:rPr>
                      <a:t>个人能力提升</a:t>
                    </a:r>
                  </a:p>
                </p:txBody>
              </p:sp>
              <p:sp>
                <p:nvSpPr>
                  <p:cNvPr id="22" name="Rectangle 21">
                    <a:extLst>
                      <a:ext uri="{FF2B5EF4-FFF2-40B4-BE49-F238E27FC236}">
                        <a16:creationId xmlns:a16="http://schemas.microsoft.com/office/drawing/2014/main" id="{B9D190DE-1365-DF0D-B469-BE1AD3183710}"/>
                      </a:ext>
                    </a:extLst>
                  </p:cNvPr>
                  <p:cNvSpPr/>
                  <p:nvPr/>
                </p:nvSpPr>
                <p:spPr>
                  <a:xfrm>
                    <a:off x="1483526" y="3708032"/>
                    <a:ext cx="1635670" cy="51642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t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kumimoji="1" lang="zh-CN" altLang="en-US" sz="1200">
                        <a:solidFill>
                          <a:schemeClr val="tx1"/>
                        </a:solidFill>
                      </a:rPr>
                      <a:t>初一学生需要提升的技能</a:t>
                    </a:r>
                  </a:p>
                </p:txBody>
              </p:sp>
            </p:grpSp>
            <p:sp>
              <p:nvSpPr>
                <p:cNvPr id="19" name="Rectangle: Rounded Corners 18">
                  <a:extLst>
                    <a:ext uri="{FF2B5EF4-FFF2-40B4-BE49-F238E27FC236}">
                      <a16:creationId xmlns:a16="http://schemas.microsoft.com/office/drawing/2014/main" id="{0AF69C03-C9B1-0E04-A4B0-41FC0AAFD512}"/>
                    </a:ext>
                  </a:extLst>
                </p:cNvPr>
                <p:cNvSpPr/>
                <p:nvPr/>
              </p:nvSpPr>
              <p:spPr>
                <a:xfrm>
                  <a:off x="6850612" y="4814070"/>
                  <a:ext cx="1635670" cy="1320030"/>
                </a:xfrm>
                <a:prstGeom prst="roundRect">
                  <a:avLst>
                    <a:gd name="adj" fmla="val 0"/>
                  </a:avLst>
                </a:prstGeom>
                <a:blipFill rotWithShape="0">
                  <a:blip r:embed="rId4"/>
                  <a:stretch>
                    <a:fillRect l="-10560" r="-10560"/>
                  </a:stretch>
                </a:blip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 algn="ctr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altLang="zh-CN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7F735ACD-0735-9A79-47DB-E8FFD80068C1}"/>
                  </a:ext>
                </a:extLst>
              </p:cNvPr>
              <p:cNvGrpSpPr/>
              <p:nvPr/>
            </p:nvGrpSpPr>
            <p:grpSpPr>
              <a:xfrm>
                <a:off x="7591218" y="2793474"/>
                <a:ext cx="1659262" cy="3340626"/>
                <a:chOff x="9882023" y="2793474"/>
                <a:chExt cx="1635670" cy="3340626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E56969F8-7D9F-0C64-45EC-C67E1217B773}"/>
                    </a:ext>
                  </a:extLst>
                </p:cNvPr>
                <p:cNvGrpSpPr/>
                <p:nvPr/>
              </p:nvGrpSpPr>
              <p:grpSpPr>
                <a:xfrm>
                  <a:off x="9882023" y="2793474"/>
                  <a:ext cx="1635670" cy="1538631"/>
                  <a:chOff x="1483526" y="2464225"/>
                  <a:chExt cx="1635670" cy="1538631"/>
                </a:xfrm>
              </p:grpSpPr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DABA32B6-43E7-8ED1-CB81-7E9C757C0E6A}"/>
                      </a:ext>
                    </a:extLst>
                  </p:cNvPr>
                  <p:cNvSpPr txBox="1"/>
                  <p:nvPr/>
                </p:nvSpPr>
                <p:spPr>
                  <a:xfrm>
                    <a:off x="1483526" y="2464225"/>
                    <a:ext cx="954108" cy="923330"/>
                  </a:xfrm>
                  <a:prstGeom prst="rect">
                    <a:avLst/>
                  </a:prstGeom>
                  <a:noFill/>
                </p:spPr>
                <p:txBody>
                  <a:bodyPr wrap="none" lIns="91440" tIns="45720" rIns="91440" bIns="45720" rtlCol="0" anchor="ctr" anchorCtr="0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r"/>
                    <a:r>
                      <a:rPr kumimoji="1" lang="en-US" altLang="zh-CN" sz="5400" b="1">
                        <a:solidFill>
                          <a:schemeClr val="tx2"/>
                        </a:solidFill>
                      </a:rPr>
                      <a:t>04</a:t>
                    </a:r>
                    <a:endParaRPr kumimoji="1" lang="zh-CN" altLang="en-US" sz="5400" b="1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27" name="Rectangle 26">
                    <a:extLst>
                      <a:ext uri="{FF2B5EF4-FFF2-40B4-BE49-F238E27FC236}">
                        <a16:creationId xmlns:a16="http://schemas.microsoft.com/office/drawing/2014/main" id="{97E91C60-6C18-5081-E25E-2B710047CFBA}"/>
                      </a:ext>
                    </a:extLst>
                  </p:cNvPr>
                  <p:cNvSpPr/>
                  <p:nvPr/>
                </p:nvSpPr>
                <p:spPr>
                  <a:xfrm>
                    <a:off x="1483526" y="3363128"/>
                    <a:ext cx="1597910" cy="33855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91440" tIns="45720" rIns="91440" bIns="45720" rtlCol="0" anchor="b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kumimoji="1" lang="zh-CN" altLang="en-US" sz="1600" b="1">
                        <a:solidFill>
                          <a:schemeClr val="tx1"/>
                        </a:solidFill>
                      </a:rPr>
                      <a:t>学习进步与挑战</a:t>
                    </a:r>
                  </a:p>
                </p:txBody>
              </p:sp>
              <p:sp>
                <p:nvSpPr>
                  <p:cNvPr id="28" name="Rectangle 27">
                    <a:extLst>
                      <a:ext uri="{FF2B5EF4-FFF2-40B4-BE49-F238E27FC236}">
                        <a16:creationId xmlns:a16="http://schemas.microsoft.com/office/drawing/2014/main" id="{F9A6721F-B845-5E8C-06CF-3705C0DBB4C3}"/>
                      </a:ext>
                    </a:extLst>
                  </p:cNvPr>
                  <p:cNvSpPr/>
                  <p:nvPr/>
                </p:nvSpPr>
                <p:spPr>
                  <a:xfrm>
                    <a:off x="1483526" y="3708032"/>
                    <a:ext cx="1635670" cy="29482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t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kumimoji="1" lang="zh-CN" altLang="en-US" sz="1200">
                        <a:solidFill>
                          <a:schemeClr val="tx1"/>
                        </a:solidFill>
                      </a:rPr>
                      <a:t>初一学生的学习挑战</a:t>
                    </a:r>
                  </a:p>
                </p:txBody>
              </p:sp>
            </p:grpSp>
            <p:sp>
              <p:nvSpPr>
                <p:cNvPr id="25" name="Rectangle: Rounded Corners 24">
                  <a:extLst>
                    <a:ext uri="{FF2B5EF4-FFF2-40B4-BE49-F238E27FC236}">
                      <a16:creationId xmlns:a16="http://schemas.microsoft.com/office/drawing/2014/main" id="{F9FD1DF8-CF45-A292-1401-A7EB6CB3DD98}"/>
                    </a:ext>
                  </a:extLst>
                </p:cNvPr>
                <p:cNvSpPr/>
                <p:nvPr/>
              </p:nvSpPr>
              <p:spPr>
                <a:xfrm>
                  <a:off x="9882023" y="4814070"/>
                  <a:ext cx="1635670" cy="1320030"/>
                </a:xfrm>
                <a:prstGeom prst="roundRect">
                  <a:avLst>
                    <a:gd name="adj" fmla="val 0"/>
                  </a:avLst>
                </a:prstGeom>
                <a:blipFill rotWithShape="0">
                  <a:blip r:embed="rId5"/>
                  <a:stretch>
                    <a:fillRect l="-5170" r="-5170"/>
                  </a:stretch>
                </a:blip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 algn="ctr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altLang="zh-CN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C3B7B159-3A65-6492-67FE-5E0FB29BD48B}"/>
                  </a:ext>
                </a:extLst>
              </p:cNvPr>
              <p:cNvGrpSpPr/>
              <p:nvPr/>
            </p:nvGrpSpPr>
            <p:grpSpPr>
              <a:xfrm>
                <a:off x="9858415" y="2793474"/>
                <a:ext cx="1659262" cy="3340626"/>
                <a:chOff x="9882023" y="2793474"/>
                <a:chExt cx="1635670" cy="3340626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3D61515C-AA17-BFC8-6CF4-1372747A31BD}"/>
                    </a:ext>
                  </a:extLst>
                </p:cNvPr>
                <p:cNvGrpSpPr/>
                <p:nvPr/>
              </p:nvGrpSpPr>
              <p:grpSpPr>
                <a:xfrm>
                  <a:off x="9882023" y="2793474"/>
                  <a:ext cx="1635670" cy="1760230"/>
                  <a:chOff x="1483526" y="2464225"/>
                  <a:chExt cx="1635670" cy="1760230"/>
                </a:xfrm>
              </p:grpSpPr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AF2376F5-F5C9-971B-1995-A1EEA118016E}"/>
                      </a:ext>
                    </a:extLst>
                  </p:cNvPr>
                  <p:cNvSpPr txBox="1"/>
                  <p:nvPr/>
                </p:nvSpPr>
                <p:spPr>
                  <a:xfrm>
                    <a:off x="1497091" y="2464225"/>
                    <a:ext cx="940542" cy="923330"/>
                  </a:xfrm>
                  <a:prstGeom prst="rect">
                    <a:avLst/>
                  </a:prstGeom>
                  <a:noFill/>
                </p:spPr>
                <p:txBody>
                  <a:bodyPr wrap="none" lIns="91440" tIns="45720" rIns="91440" bIns="45720" rtlCol="0" anchor="ctr" anchorCtr="0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r"/>
                    <a:r>
                      <a:rPr kumimoji="1" lang="en-US" altLang="zh-CN" sz="5400" b="1">
                        <a:solidFill>
                          <a:schemeClr val="tx2"/>
                        </a:solidFill>
                      </a:rPr>
                      <a:t>05</a:t>
                    </a:r>
                    <a:endParaRPr kumimoji="1" lang="zh-CN" altLang="en-US" sz="5400" b="1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3" name="Rectangle 32">
                    <a:extLst>
                      <a:ext uri="{FF2B5EF4-FFF2-40B4-BE49-F238E27FC236}">
                        <a16:creationId xmlns:a16="http://schemas.microsoft.com/office/drawing/2014/main" id="{07308457-B51B-5DDC-A82E-5C027D3538AB}"/>
                      </a:ext>
                    </a:extLst>
                  </p:cNvPr>
                  <p:cNvSpPr/>
                  <p:nvPr/>
                </p:nvSpPr>
                <p:spPr>
                  <a:xfrm>
                    <a:off x="1483526" y="3363128"/>
                    <a:ext cx="1597910" cy="33855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91440" tIns="45720" rIns="91440" bIns="45720" rtlCol="0" anchor="b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kumimoji="1" lang="zh-CN" altLang="en-US" sz="1600" b="1">
                        <a:solidFill>
                          <a:schemeClr val="tx1"/>
                        </a:solidFill>
                      </a:rPr>
                      <a:t>家长配合与支持</a:t>
                    </a:r>
                  </a:p>
                </p:txBody>
              </p:sp>
              <p:sp>
                <p:nvSpPr>
                  <p:cNvPr id="34" name="Rectangle 33">
                    <a:extLst>
                      <a:ext uri="{FF2B5EF4-FFF2-40B4-BE49-F238E27FC236}">
                        <a16:creationId xmlns:a16="http://schemas.microsoft.com/office/drawing/2014/main" id="{30B58147-78D2-EDD8-A6C3-FFE3B1AE8CDB}"/>
                      </a:ext>
                    </a:extLst>
                  </p:cNvPr>
                  <p:cNvSpPr/>
                  <p:nvPr/>
                </p:nvSpPr>
                <p:spPr>
                  <a:xfrm>
                    <a:off x="1483526" y="3708032"/>
                    <a:ext cx="1635670" cy="51642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t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kumimoji="1" lang="zh-CN" altLang="en-US" sz="1200">
                        <a:solidFill>
                          <a:schemeClr val="tx1"/>
                        </a:solidFill>
                      </a:rPr>
                      <a:t>家长如何更好地支持学生</a:t>
                    </a:r>
                  </a:p>
                </p:txBody>
              </p:sp>
            </p:grpSp>
            <p:sp>
              <p:nvSpPr>
                <p:cNvPr id="31" name="Rectangle: Rounded Corners 30">
                  <a:extLst>
                    <a:ext uri="{FF2B5EF4-FFF2-40B4-BE49-F238E27FC236}">
                      <a16:creationId xmlns:a16="http://schemas.microsoft.com/office/drawing/2014/main" id="{7DEA5324-B1E0-A300-3A6F-1D703B26FC1C}"/>
                    </a:ext>
                  </a:extLst>
                </p:cNvPr>
                <p:cNvSpPr/>
                <p:nvPr/>
              </p:nvSpPr>
              <p:spPr>
                <a:xfrm>
                  <a:off x="9882023" y="4814070"/>
                  <a:ext cx="1635670" cy="1320030"/>
                </a:xfrm>
                <a:prstGeom prst="roundRect">
                  <a:avLst>
                    <a:gd name="adj" fmla="val 0"/>
                  </a:avLst>
                </a:prstGeom>
                <a:blipFill rotWithShape="0">
                  <a:blip r:embed="rId6"/>
                  <a:stretch>
                    <a:fillRect l="-10620" r="-10620"/>
                  </a:stretch>
                </a:blip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 algn="ctr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altLang="zh-CN">
                    <a:solidFill>
                      <a:schemeClr val="lt1"/>
                    </a:solidFill>
                  </a:endParaRPr>
                </a:p>
              </p:txBody>
            </p:sp>
          </p:grpSp>
        </p:grpSp>
      </p:grpSp>
    </p:spTree>
    <p:custDataLst>
      <p:tags r:id="rId7"/>
    </p:custDataLst>
    <p:extLst>
      <p:ext uri="{BB962C8B-B14F-4D97-AF65-F5344CB8AC3E}">
        <p14:creationId xmlns:p14="http://schemas.microsoft.com/office/powerpoint/2010/main" val="4256427703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pPr lvl="0"/>
            <a:r>
              <a:rPr lang="en-US"/>
              <a:t>01.初一学习生活总览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学生们的个人成绩、进步和成长概述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090116491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0" name="Group 19"/>
          <p:cNvGrpSpPr/>
          <p:nvPr/>
        </p:nvGrpSpPr>
        <p:grpSpPr>
          <a:xfrm>
            <a:off x="914785" y="1338573"/>
            <a:ext cx="10604115" cy="4792042"/>
            <a:chOff x="914785" y="1338573"/>
            <a:chExt cx="10604115" cy="4792042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D146D1FA-79D0-4029-870E-16CE59ED6954}"/>
                </a:ext>
              </a:extLst>
            </p:cNvPr>
            <p:cNvSpPr/>
            <p:nvPr/>
          </p:nvSpPr>
          <p:spPr>
            <a:xfrm>
              <a:off x="5543869" y="2325929"/>
              <a:ext cx="3469387" cy="3467782"/>
            </a:xfrm>
            <a:prstGeom prst="roundRect">
              <a:avLst>
                <a:gd name="adj" fmla="val 7022"/>
              </a:avLst>
            </a:prstGeom>
            <a:blipFill rotWithShape="0">
              <a:blip r:embed="rId2"/>
              <a:stretch>
                <a:fillRect l="-25590" r="-25590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b="1"/>
            </a:p>
          </p:txBody>
        </p:sp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DBFFE572-EFD1-4DF1-8482-D87A5704F231}"/>
                </a:ext>
              </a:extLst>
            </p:cNvPr>
            <p:cNvSpPr/>
            <p:nvPr/>
          </p:nvSpPr>
          <p:spPr>
            <a:xfrm>
              <a:off x="9154623" y="1653723"/>
              <a:ext cx="1946191" cy="1945290"/>
            </a:xfrm>
            <a:prstGeom prst="roundRect">
              <a:avLst>
                <a:gd name="adj" fmla="val 7022"/>
              </a:avLst>
            </a:prstGeom>
            <a:blipFill rotWithShape="0">
              <a:blip r:embed="rId3"/>
              <a:stretch>
                <a:fillRect l="-18360" r="-18360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b="1"/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E62C02E2-99DB-488D-96B9-109679F7DDD7}"/>
                </a:ext>
              </a:extLst>
            </p:cNvPr>
            <p:cNvSpPr/>
            <p:nvPr/>
          </p:nvSpPr>
          <p:spPr>
            <a:xfrm>
              <a:off x="9154623" y="3767433"/>
              <a:ext cx="2364277" cy="2363182"/>
            </a:xfrm>
            <a:prstGeom prst="roundRect">
              <a:avLst>
                <a:gd name="adj" fmla="val 7022"/>
              </a:avLst>
            </a:prstGeom>
            <a:blipFill rotWithShape="0">
              <a:blip r:embed="rId4"/>
              <a:stretch>
                <a:fillRect l="-25119" r="-25119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b="1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AB09892-55BF-44C4-841D-5770201D3772}"/>
                </a:ext>
              </a:extLst>
            </p:cNvPr>
            <p:cNvGrpSpPr/>
            <p:nvPr/>
          </p:nvGrpSpPr>
          <p:grpSpPr>
            <a:xfrm>
              <a:off x="914785" y="5136408"/>
              <a:ext cx="3838543" cy="705906"/>
              <a:chOff x="788068" y="3924911"/>
              <a:chExt cx="3838543" cy="705906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2A0D66B-5BCA-4556-A8CA-8F24DE36C968}"/>
                  </a:ext>
                </a:extLst>
              </p:cNvPr>
              <p:cNvSpPr txBox="1"/>
              <p:nvPr/>
            </p:nvSpPr>
            <p:spPr>
              <a:xfrm>
                <a:off x="1384430" y="4032633"/>
                <a:ext cx="324218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rPr>
                  <a:t>学生们的个人成长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DD93D84-3817-4CCC-B4A2-9D87A9E3982E}"/>
                  </a:ext>
                </a:extLst>
              </p:cNvPr>
              <p:cNvSpPr/>
              <p:nvPr/>
            </p:nvSpPr>
            <p:spPr>
              <a:xfrm flipH="1">
                <a:off x="1384429" y="4335993"/>
                <a:ext cx="3242181" cy="294824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rPr>
                  <a:t>在品德、素质和态度方面的发展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AE5470E-143C-490B-8829-40484E875B69}"/>
                  </a:ext>
                </a:extLst>
              </p:cNvPr>
              <p:cNvSpPr txBox="1"/>
              <p:nvPr/>
            </p:nvSpPr>
            <p:spPr>
              <a:xfrm>
                <a:off x="788068" y="3924911"/>
                <a:ext cx="639919" cy="584775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3200" b="1" i="1">
                    <a:gradFill>
                      <a:gsLst>
                        <a:gs pos="0">
                          <a:schemeClr val="accent1">
                            <a:lumMod val="60000"/>
                            <a:lumOff val="40000"/>
                          </a:schemeClr>
                        </a:gs>
                        <a:gs pos="60000">
                          <a:schemeClr val="accent1"/>
                        </a:gs>
                      </a:gsLst>
                      <a:lin ang="2700000" scaled="0"/>
                    </a:gradFill>
                    <a:effectLst>
                      <a:outerShdw blurRad="76200" dist="50800" dir="5400000" algn="ctr" rotWithShape="0">
                        <a:schemeClr val="accent1">
                          <a:alpha val="20000"/>
                        </a:schemeClr>
                      </a:outerShdw>
                    </a:effectLst>
                  </a:rPr>
                  <a:t>03</a:t>
                </a:r>
                <a:endParaRPr lang="zh-CN" altLang="en-US" sz="3200" b="1" i="1"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60000">
                        <a:schemeClr val="accent1"/>
                      </a:gs>
                    </a:gsLst>
                    <a:lin ang="2700000" scaled="0"/>
                  </a:gradFill>
                  <a:effectLst>
                    <a:outerShdw blurRad="76200" dist="50800" dir="5400000" algn="ctr" rotWithShape="0">
                      <a:schemeClr val="accent1">
                        <a:alpha val="2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682E951-3FEA-4DDE-9B8F-4EFB952A1717}"/>
                </a:ext>
              </a:extLst>
            </p:cNvPr>
            <p:cNvGrpSpPr/>
            <p:nvPr/>
          </p:nvGrpSpPr>
          <p:grpSpPr>
            <a:xfrm>
              <a:off x="914785" y="3086864"/>
              <a:ext cx="3804544" cy="705906"/>
              <a:chOff x="783209" y="1377896"/>
              <a:chExt cx="3804544" cy="705906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79313C7-67A8-43B7-82FC-3EAD34B6DE8E}"/>
                  </a:ext>
                </a:extLst>
              </p:cNvPr>
              <p:cNvSpPr txBox="1"/>
              <p:nvPr/>
            </p:nvSpPr>
            <p:spPr>
              <a:xfrm>
                <a:off x="1345572" y="1485618"/>
                <a:ext cx="324218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rPr>
                  <a:t>学生们的学科成绩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50C3298-36AB-4473-9136-6C8B7B1E7B77}"/>
                  </a:ext>
                </a:extLst>
              </p:cNvPr>
              <p:cNvSpPr/>
              <p:nvPr/>
            </p:nvSpPr>
            <p:spPr>
              <a:xfrm flipH="1">
                <a:off x="1345571" y="1788978"/>
                <a:ext cx="3242181" cy="294824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rPr>
                  <a:t>对各科目的成绩和评价进行详细分析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5C99F8C-C6B7-4C13-BA2F-C8E864E5542B}"/>
                  </a:ext>
                </a:extLst>
              </p:cNvPr>
              <p:cNvSpPr txBox="1"/>
              <p:nvPr/>
            </p:nvSpPr>
            <p:spPr>
              <a:xfrm>
                <a:off x="783209" y="1377896"/>
                <a:ext cx="639919" cy="584775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3200" b="1" i="1">
                    <a:gradFill>
                      <a:gsLst>
                        <a:gs pos="0">
                          <a:schemeClr val="accent3">
                            <a:lumMod val="60000"/>
                            <a:lumOff val="40000"/>
                          </a:schemeClr>
                        </a:gs>
                        <a:gs pos="60000">
                          <a:schemeClr val="accent3"/>
                        </a:gs>
                      </a:gsLst>
                      <a:lin ang="2700000" scaled="0"/>
                    </a:gradFill>
                    <a:effectLst>
                      <a:outerShdw blurRad="76200" dist="50800" dir="5400000" algn="ctr" rotWithShape="0">
                        <a:schemeClr val="accent3">
                          <a:alpha val="20000"/>
                        </a:schemeClr>
                      </a:outerShdw>
                    </a:effectLst>
                  </a:rPr>
                  <a:t>01</a:t>
                </a:r>
                <a:endParaRPr lang="zh-CN" altLang="en-US" sz="3200" b="1" i="1">
                  <a:gradFill>
                    <a:gsLst>
                      <a:gs pos="0">
                        <a:schemeClr val="accent3">
                          <a:lumMod val="60000"/>
                          <a:lumOff val="40000"/>
                        </a:schemeClr>
                      </a:gs>
                      <a:gs pos="60000">
                        <a:schemeClr val="accent3"/>
                      </a:gs>
                    </a:gsLst>
                    <a:lin ang="2700000" scaled="0"/>
                  </a:gradFill>
                  <a:effectLst>
                    <a:outerShdw blurRad="76200" dist="50800" dir="5400000" algn="ctr" rotWithShape="0">
                      <a:schemeClr val="accent3">
                        <a:alpha val="2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931B3B9-8623-4133-9731-7AAB6C430F76}"/>
                </a:ext>
              </a:extLst>
            </p:cNvPr>
            <p:cNvGrpSpPr/>
            <p:nvPr/>
          </p:nvGrpSpPr>
          <p:grpSpPr>
            <a:xfrm>
              <a:off x="914785" y="4109946"/>
              <a:ext cx="3804544" cy="709286"/>
              <a:chOff x="783209" y="2916036"/>
              <a:chExt cx="3804544" cy="709286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7DC395D-A72E-4382-AB94-9621E59A0215}"/>
                  </a:ext>
                </a:extLst>
              </p:cNvPr>
              <p:cNvSpPr txBox="1"/>
              <p:nvPr/>
            </p:nvSpPr>
            <p:spPr>
              <a:xfrm>
                <a:off x="1345572" y="3027138"/>
                <a:ext cx="324218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rPr>
                  <a:t>学生们的学习进步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6532031-A540-4505-AFA9-5868A79F5723}"/>
                  </a:ext>
                </a:extLst>
              </p:cNvPr>
              <p:cNvSpPr/>
              <p:nvPr/>
            </p:nvSpPr>
            <p:spPr>
              <a:xfrm flipH="1">
                <a:off x="1345571" y="3330498"/>
                <a:ext cx="3242181" cy="294824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rPr>
                  <a:t>在学习方法和技巧上的改进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E72C2F6-2A7B-4355-B178-56DB35BEC5CC}"/>
                  </a:ext>
                </a:extLst>
              </p:cNvPr>
              <p:cNvSpPr txBox="1"/>
              <p:nvPr/>
            </p:nvSpPr>
            <p:spPr>
              <a:xfrm>
                <a:off x="783209" y="2916036"/>
                <a:ext cx="639919" cy="584775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3200" b="1" i="1">
                    <a:gradFill>
                      <a:gsLst>
                        <a:gs pos="0">
                          <a:schemeClr val="accent4">
                            <a:lumMod val="60000"/>
                            <a:lumOff val="40000"/>
                          </a:schemeClr>
                        </a:gs>
                        <a:gs pos="60000">
                          <a:schemeClr val="accent4"/>
                        </a:gs>
                      </a:gsLst>
                      <a:lin ang="2700000" scaled="0"/>
                    </a:gradFill>
                    <a:effectLst>
                      <a:outerShdw blurRad="76200" dist="50800" dir="5400000" algn="ctr" rotWithShape="0">
                        <a:schemeClr val="accent4">
                          <a:alpha val="20000"/>
                        </a:schemeClr>
                      </a:outerShdw>
                    </a:effectLst>
                  </a:rPr>
                  <a:t>02</a:t>
                </a:r>
                <a:endParaRPr lang="zh-CN" altLang="en-US" sz="3200" b="1" i="1">
                  <a:gradFill>
                    <a:gsLst>
                      <a:gs pos="0">
                        <a:schemeClr val="accent4">
                          <a:lumMod val="60000"/>
                          <a:lumOff val="40000"/>
                        </a:schemeClr>
                      </a:gs>
                      <a:gs pos="60000">
                        <a:schemeClr val="accent4"/>
                      </a:gs>
                    </a:gsLst>
                    <a:lin ang="2700000" scaled="0"/>
                  </a:gradFill>
                  <a:effectLst>
                    <a:outerShdw blurRad="76200" dist="50800" dir="5400000" algn="ctr" rotWithShape="0">
                      <a:schemeClr val="accent4">
                        <a:alpha val="20000"/>
                      </a:schemeClr>
                    </a:outerShdw>
                  </a:effectLst>
                </a:endParaRP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89C0B03-52F2-495A-84F1-FD5D17ADCCAD}"/>
                </a:ext>
              </a:extLst>
            </p:cNvPr>
            <p:cNvSpPr txBox="1"/>
            <p:nvPr/>
          </p:nvSpPr>
          <p:spPr>
            <a:xfrm>
              <a:off x="914786" y="1338573"/>
              <a:ext cx="397652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buSzPct val="25000"/>
              </a:pPr>
              <a:r>
                <a:rPr lang="zh-CN" altLang="en-US" sz="2400" b="1">
                  <a:solidFill>
                    <a:schemeClr val="tx1"/>
                  </a:solidFill>
                </a:rPr>
                <a:t>学生成绩和进步的概述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BEF4CD6-B9D6-4A38-8881-FB1E12D20AFB}"/>
                </a:ext>
              </a:extLst>
            </p:cNvPr>
            <p:cNvSpPr/>
            <p:nvPr/>
          </p:nvSpPr>
          <p:spPr>
            <a:xfrm flipH="1">
              <a:off x="914785" y="1891704"/>
              <a:ext cx="3976529" cy="294824"/>
            </a:xfrm>
            <a:prstGeom prst="rect">
              <a:avLst/>
            </a:prstGeom>
            <a:ln>
              <a:noFill/>
            </a:ln>
          </p:spPr>
          <p:txBody>
            <a:bodyPr wrap="square" lIns="91440" tIns="45720" rIns="91440" bIns="4572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765">
                <a:lnSpc>
                  <a:spcPct val="120000"/>
                </a:lnSpc>
                <a:buSzPct val="25000"/>
                <a:defRPr/>
              </a:pPr>
              <a:r>
                <a:rPr lang="zh-CN" altLang="en-US" sz="1200"/>
                <a:t>学生们在这学期取得了不错的成绩，并有明显的进步。</a:t>
              </a: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/>
              <a:t>学生生活概览</a:t>
            </a:r>
          </a:p>
        </p:txBody>
      </p:sp>
    </p:spTree>
    <p:custDataLst>
      <p:tags r:id="rId5"/>
    </p:custDataLst>
    <p:extLst>
      <p:ext uri="{BB962C8B-B14F-4D97-AF65-F5344CB8AC3E}">
        <p14:creationId xmlns:p14="http://schemas.microsoft.com/office/powerpoint/2010/main" val="1207156731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6758B62-2A27-A84B-AAFD-F872BD80414C}"/>
              </a:ext>
            </a:extLst>
          </p:cNvPr>
          <p:cNvGrpSpPr/>
          <p:nvPr/>
        </p:nvGrpSpPr>
        <p:grpSpPr>
          <a:xfrm>
            <a:off x="660400" y="1457907"/>
            <a:ext cx="10858500" cy="4242212"/>
            <a:chOff x="660400" y="1457907"/>
            <a:chExt cx="10858500" cy="4242212"/>
          </a:xfrm>
        </p:grpSpPr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4D56B7D8-F62C-A77F-1EA9-ABAEEBAF8C2B}"/>
                </a:ext>
              </a:extLst>
            </p:cNvPr>
            <p:cNvGrpSpPr/>
            <p:nvPr/>
          </p:nvGrpSpPr>
          <p:grpSpPr>
            <a:xfrm>
              <a:off x="660400" y="1457907"/>
              <a:ext cx="3507161" cy="4242212"/>
              <a:chOff x="670197" y="1452722"/>
              <a:chExt cx="3507161" cy="4242212"/>
            </a:xfrm>
          </p:grpSpPr>
          <p:grpSp>
            <p:nvGrpSpPr>
              <p:cNvPr id="142" name="Group 141">
                <a:extLst>
                  <a:ext uri="{FF2B5EF4-FFF2-40B4-BE49-F238E27FC236}">
                    <a16:creationId xmlns:a16="http://schemas.microsoft.com/office/drawing/2014/main" id="{C68507FF-3ACF-8D1A-512F-5B3B59B58A3D}"/>
                  </a:ext>
                </a:extLst>
              </p:cNvPr>
              <p:cNvGrpSpPr/>
              <p:nvPr/>
            </p:nvGrpSpPr>
            <p:grpSpPr>
              <a:xfrm>
                <a:off x="670197" y="1452722"/>
                <a:ext cx="3507161" cy="885755"/>
                <a:chOff x="271228" y="1533216"/>
                <a:chExt cx="4910349" cy="1240138"/>
              </a:xfrm>
            </p:grpSpPr>
            <p:sp>
              <p:nvSpPr>
                <p:cNvPr id="144" name="Rectangle: Rounded Corners 143">
                  <a:extLst>
                    <a:ext uri="{FF2B5EF4-FFF2-40B4-BE49-F238E27FC236}">
                      <a16:creationId xmlns:a16="http://schemas.microsoft.com/office/drawing/2014/main" id="{D0234FAD-20DD-31C1-E819-BFD6048019C9}"/>
                    </a:ext>
                  </a:extLst>
                </p:cNvPr>
                <p:cNvSpPr/>
                <p:nvPr/>
              </p:nvSpPr>
              <p:spPr>
                <a:xfrm>
                  <a:off x="4414606" y="1829103"/>
                  <a:ext cx="766971" cy="766971"/>
                </a:xfrm>
                <a:prstGeom prst="roundRect">
                  <a:avLst>
                    <a:gd name="adj" fmla="val 20279"/>
                  </a:avLst>
                </a:prstGeom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68000">
                      <a:schemeClr val="accent1"/>
                    </a:gs>
                  </a:gsLst>
                  <a:lin ang="2700000" scaled="1"/>
                </a:gradFill>
                <a:ln w="25400" cap="flat" cmpd="sng" algn="ctr">
                  <a:solidFill>
                    <a:schemeClr val="bg1"/>
                  </a:solidFill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altLang="zh-CN" sz="2000" b="1"/>
                    <a:t>01</a:t>
                  </a:r>
                  <a:endParaRPr lang="zh-CN" altLang="en-US" sz="2000" b="1"/>
                </a:p>
              </p:txBody>
            </p:sp>
            <p:sp>
              <p:nvSpPr>
                <p:cNvPr id="145" name="Rectangle 144">
                  <a:extLst>
                    <a:ext uri="{FF2B5EF4-FFF2-40B4-BE49-F238E27FC236}">
                      <a16:creationId xmlns:a16="http://schemas.microsoft.com/office/drawing/2014/main" id="{7EE1B33D-CE9D-E300-F614-D7418C549406}"/>
                    </a:ext>
                  </a:extLst>
                </p:cNvPr>
                <p:cNvSpPr/>
                <p:nvPr/>
              </p:nvSpPr>
              <p:spPr>
                <a:xfrm flipH="1">
                  <a:off x="271228" y="1533216"/>
                  <a:ext cx="3950414" cy="51709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91440" tIns="45720" rIns="91440" bIns="45720" rtlCol="0" anchor="b" anchorCtr="0">
                  <a:norm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9pPr>
                </a:lstStyle>
                <a:p>
                  <a:pPr algn="r">
                    <a:lnSpc>
                      <a:spcPct val="100000"/>
                    </a:lnSpc>
                  </a:pPr>
                  <a:r>
                    <a:rPr kumimoji="1" lang="zh-CN" altLang="en-US" sz="1600" b="1">
                      <a:solidFill>
                        <a:schemeClr val="tx1"/>
                      </a:solidFill>
                    </a:rPr>
                    <a:t>语文</a:t>
                  </a:r>
                </a:p>
              </p:txBody>
            </p:sp>
            <p:sp>
              <p:nvSpPr>
                <p:cNvPr id="146" name="Rectangle 145">
                  <a:extLst>
                    <a:ext uri="{FF2B5EF4-FFF2-40B4-BE49-F238E27FC236}">
                      <a16:creationId xmlns:a16="http://schemas.microsoft.com/office/drawing/2014/main" id="{0A53FCCC-EB80-77C4-ECFF-BA1BE7CC9589}"/>
                    </a:ext>
                  </a:extLst>
                </p:cNvPr>
                <p:cNvSpPr/>
                <p:nvPr/>
              </p:nvSpPr>
              <p:spPr>
                <a:xfrm flipH="1">
                  <a:off x="271228" y="2050315"/>
                  <a:ext cx="3950414" cy="7230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9pPr>
                </a:lstStyle>
                <a:p>
                  <a:pPr algn="r">
                    <a:lnSpc>
                      <a:spcPct val="120000"/>
                    </a:lnSpc>
                  </a:pPr>
                  <a:r>
                    <a:rPr kumimoji="1" lang="zh-CN" altLang="en-US" sz="1200">
                      <a:solidFill>
                        <a:schemeClr val="tx1"/>
                      </a:solidFill>
                    </a:rPr>
                    <a:t>我的阅读理解和写作能力较强，表现出色</a:t>
                  </a:r>
                </a:p>
              </p:txBody>
            </p:sp>
          </p:grpSp>
          <p:grpSp>
            <p:nvGrpSpPr>
              <p:cNvPr id="149" name="Group 148">
                <a:extLst>
                  <a:ext uri="{FF2B5EF4-FFF2-40B4-BE49-F238E27FC236}">
                    <a16:creationId xmlns:a16="http://schemas.microsoft.com/office/drawing/2014/main" id="{32D5F67B-27CA-27AA-C78F-327A8BCADC67}"/>
                  </a:ext>
                </a:extLst>
              </p:cNvPr>
              <p:cNvGrpSpPr/>
              <p:nvPr/>
            </p:nvGrpSpPr>
            <p:grpSpPr>
              <a:xfrm>
                <a:off x="670197" y="4935799"/>
                <a:ext cx="3507161" cy="759135"/>
                <a:chOff x="271228" y="1533216"/>
                <a:chExt cx="4910349" cy="1062858"/>
              </a:xfrm>
            </p:grpSpPr>
            <p:sp>
              <p:nvSpPr>
                <p:cNvPr id="150" name="Rectangle: Rounded Corners 149">
                  <a:extLst>
                    <a:ext uri="{FF2B5EF4-FFF2-40B4-BE49-F238E27FC236}">
                      <a16:creationId xmlns:a16="http://schemas.microsoft.com/office/drawing/2014/main" id="{3E31DC5F-CBE8-B4C8-9237-EFACCD1B4907}"/>
                    </a:ext>
                  </a:extLst>
                </p:cNvPr>
                <p:cNvSpPr/>
                <p:nvPr/>
              </p:nvSpPr>
              <p:spPr>
                <a:xfrm>
                  <a:off x="4414606" y="1829103"/>
                  <a:ext cx="766971" cy="766971"/>
                </a:xfrm>
                <a:prstGeom prst="roundRect">
                  <a:avLst>
                    <a:gd name="adj" fmla="val 20279"/>
                  </a:avLst>
                </a:prstGeom>
                <a:gradFill>
                  <a:gsLst>
                    <a:gs pos="0">
                      <a:schemeClr val="accent5">
                        <a:lumMod val="60000"/>
                        <a:lumOff val="40000"/>
                      </a:schemeClr>
                    </a:gs>
                    <a:gs pos="69000">
                      <a:schemeClr val="accent5"/>
                    </a:gs>
                  </a:gsLst>
                  <a:lin ang="2700000" scaled="1"/>
                </a:gradFill>
                <a:ln w="25400" cap="flat" cmpd="sng" algn="ctr">
                  <a:solidFill>
                    <a:schemeClr val="bg1"/>
                  </a:solidFill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altLang="zh-CN" sz="2000" b="1"/>
                    <a:t>03</a:t>
                  </a:r>
                  <a:endParaRPr lang="zh-CN" altLang="en-US" sz="2000" b="1"/>
                </a:p>
              </p:txBody>
            </p:sp>
            <p:sp>
              <p:nvSpPr>
                <p:cNvPr id="151" name="Rectangle 150">
                  <a:extLst>
                    <a:ext uri="{FF2B5EF4-FFF2-40B4-BE49-F238E27FC236}">
                      <a16:creationId xmlns:a16="http://schemas.microsoft.com/office/drawing/2014/main" id="{7EE0D45A-2506-DEF3-33E5-275EC5600D68}"/>
                    </a:ext>
                  </a:extLst>
                </p:cNvPr>
                <p:cNvSpPr/>
                <p:nvPr/>
              </p:nvSpPr>
              <p:spPr>
                <a:xfrm flipH="1">
                  <a:off x="271228" y="1533216"/>
                  <a:ext cx="3950414" cy="51709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91440" tIns="45720" rIns="91440" bIns="45720" rtlCol="0" anchor="b" anchorCtr="0">
                  <a:norm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9pPr>
                </a:lstStyle>
                <a:p>
                  <a:pPr algn="r">
                    <a:lnSpc>
                      <a:spcPct val="100000"/>
                    </a:lnSpc>
                  </a:pPr>
                  <a:r>
                    <a:rPr kumimoji="1" lang="zh-CN" altLang="en-US" sz="1600" b="1">
                      <a:solidFill>
                        <a:schemeClr val="tx1"/>
                      </a:solidFill>
                    </a:rPr>
                    <a:t>英语</a:t>
                  </a:r>
                </a:p>
              </p:txBody>
            </p:sp>
            <p:sp>
              <p:nvSpPr>
                <p:cNvPr id="152" name="Rectangle 151">
                  <a:extLst>
                    <a:ext uri="{FF2B5EF4-FFF2-40B4-BE49-F238E27FC236}">
                      <a16:creationId xmlns:a16="http://schemas.microsoft.com/office/drawing/2014/main" id="{7FD7B1CE-DFA1-C749-C180-5051C7705188}"/>
                    </a:ext>
                  </a:extLst>
                </p:cNvPr>
                <p:cNvSpPr/>
                <p:nvPr/>
              </p:nvSpPr>
              <p:spPr>
                <a:xfrm flipH="1">
                  <a:off x="271228" y="2050315"/>
                  <a:ext cx="3950414" cy="41278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9pPr>
                </a:lstStyle>
                <a:p>
                  <a:pPr algn="r">
                    <a:lnSpc>
                      <a:spcPct val="120000"/>
                    </a:lnSpc>
                  </a:pPr>
                  <a:r>
                    <a:rPr kumimoji="1" lang="zh-CN" altLang="en-US" sz="1200">
                      <a:solidFill>
                        <a:schemeClr val="tx1"/>
                      </a:solidFill>
                    </a:rPr>
                    <a:t>听说读写能力表现出色</a:t>
                  </a:r>
                </a:p>
              </p:txBody>
            </p:sp>
          </p:grpSp>
        </p:grpSp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67138357-E876-2DD2-FB7C-FF1E8C5861CF}"/>
                </a:ext>
              </a:extLst>
            </p:cNvPr>
            <p:cNvGrpSpPr/>
            <p:nvPr/>
          </p:nvGrpSpPr>
          <p:grpSpPr>
            <a:xfrm>
              <a:off x="8011739" y="1457907"/>
              <a:ext cx="3507161" cy="4242212"/>
              <a:chOff x="8436967" y="1452722"/>
              <a:chExt cx="3507161" cy="4242212"/>
            </a:xfrm>
          </p:grpSpPr>
          <p:grpSp>
            <p:nvGrpSpPr>
              <p:cNvPr id="153" name="Group 152">
                <a:extLst>
                  <a:ext uri="{FF2B5EF4-FFF2-40B4-BE49-F238E27FC236}">
                    <a16:creationId xmlns:a16="http://schemas.microsoft.com/office/drawing/2014/main" id="{1FA121F9-9BD1-4DE7-E543-F80CF5F2AA85}"/>
                  </a:ext>
                </a:extLst>
              </p:cNvPr>
              <p:cNvGrpSpPr/>
              <p:nvPr/>
            </p:nvGrpSpPr>
            <p:grpSpPr>
              <a:xfrm flipH="1">
                <a:off x="8436967" y="1452722"/>
                <a:ext cx="3507161" cy="759135"/>
                <a:chOff x="271228" y="1533216"/>
                <a:chExt cx="4910349" cy="1062858"/>
              </a:xfrm>
            </p:grpSpPr>
            <p:sp>
              <p:nvSpPr>
                <p:cNvPr id="154" name="Rectangle: Rounded Corners 153">
                  <a:extLst>
                    <a:ext uri="{FF2B5EF4-FFF2-40B4-BE49-F238E27FC236}">
                      <a16:creationId xmlns:a16="http://schemas.microsoft.com/office/drawing/2014/main" id="{E329FFE0-02C4-0E11-98DE-C51A3DDA687A}"/>
                    </a:ext>
                  </a:extLst>
                </p:cNvPr>
                <p:cNvSpPr/>
                <p:nvPr/>
              </p:nvSpPr>
              <p:spPr>
                <a:xfrm>
                  <a:off x="4414606" y="1829103"/>
                  <a:ext cx="766971" cy="766971"/>
                </a:xfrm>
                <a:prstGeom prst="roundRect">
                  <a:avLst>
                    <a:gd name="adj" fmla="val 20279"/>
                  </a:avLst>
                </a:prstGeom>
                <a:gradFill flip="none" rotWithShape="1">
                  <a:gsLst>
                    <a:gs pos="0">
                      <a:schemeClr val="accent4">
                        <a:lumMod val="60000"/>
                        <a:lumOff val="40000"/>
                      </a:schemeClr>
                    </a:gs>
                    <a:gs pos="68000">
                      <a:schemeClr val="accent4"/>
                    </a:gs>
                  </a:gsLst>
                  <a:lin ang="2700000" scaled="1"/>
                </a:gradFill>
                <a:ln w="25400" cap="flat" cmpd="sng" algn="ctr">
                  <a:solidFill>
                    <a:schemeClr val="bg1"/>
                  </a:solidFill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altLang="zh-CN" sz="2000" b="1"/>
                    <a:t>02</a:t>
                  </a:r>
                  <a:endParaRPr lang="zh-CN" altLang="en-US" sz="2000" b="1"/>
                </a:p>
              </p:txBody>
            </p:sp>
            <p:sp>
              <p:nvSpPr>
                <p:cNvPr id="155" name="Rectangle 154">
                  <a:extLst>
                    <a:ext uri="{FF2B5EF4-FFF2-40B4-BE49-F238E27FC236}">
                      <a16:creationId xmlns:a16="http://schemas.microsoft.com/office/drawing/2014/main" id="{92FE23C4-B626-9181-95D7-C6E9F5087D65}"/>
                    </a:ext>
                  </a:extLst>
                </p:cNvPr>
                <p:cNvSpPr/>
                <p:nvPr/>
              </p:nvSpPr>
              <p:spPr>
                <a:xfrm flipH="1">
                  <a:off x="271228" y="1533216"/>
                  <a:ext cx="3950414" cy="51709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91440" tIns="45720" rIns="91440" bIns="45720" rtlCol="0" anchor="b" anchorCtr="0">
                  <a:norm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kumimoji="1" lang="zh-CN" altLang="en-US" sz="1600" b="1">
                      <a:solidFill>
                        <a:schemeClr val="tx1"/>
                      </a:solidFill>
                    </a:rPr>
                    <a:t>数学</a:t>
                  </a:r>
                </a:p>
              </p:txBody>
            </p:sp>
            <p:sp>
              <p:nvSpPr>
                <p:cNvPr id="156" name="Rectangle 155">
                  <a:extLst>
                    <a:ext uri="{FF2B5EF4-FFF2-40B4-BE49-F238E27FC236}">
                      <a16:creationId xmlns:a16="http://schemas.microsoft.com/office/drawing/2014/main" id="{E16170D1-F290-C4F8-7AD6-9110A14F4E21}"/>
                    </a:ext>
                  </a:extLst>
                </p:cNvPr>
                <p:cNvSpPr/>
                <p:nvPr/>
              </p:nvSpPr>
              <p:spPr>
                <a:xfrm flipH="1">
                  <a:off x="271228" y="2050315"/>
                  <a:ext cx="3950414" cy="41278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200">
                      <a:solidFill>
                        <a:schemeClr val="tx1"/>
                      </a:solidFill>
                    </a:rPr>
                    <a:t>数学运算和问题解决能力有待提高</a:t>
                  </a:r>
                </a:p>
              </p:txBody>
            </p:sp>
          </p:grpSp>
          <p:grpSp>
            <p:nvGrpSpPr>
              <p:cNvPr id="157" name="Group 156">
                <a:extLst>
                  <a:ext uri="{FF2B5EF4-FFF2-40B4-BE49-F238E27FC236}">
                    <a16:creationId xmlns:a16="http://schemas.microsoft.com/office/drawing/2014/main" id="{0C6BA37E-A20C-3567-731A-700C06FA4753}"/>
                  </a:ext>
                </a:extLst>
              </p:cNvPr>
              <p:cNvGrpSpPr/>
              <p:nvPr/>
            </p:nvGrpSpPr>
            <p:grpSpPr>
              <a:xfrm flipH="1">
                <a:off x="8436967" y="4935799"/>
                <a:ext cx="3507161" cy="759135"/>
                <a:chOff x="271228" y="1533216"/>
                <a:chExt cx="4910349" cy="1062858"/>
              </a:xfrm>
            </p:grpSpPr>
            <p:sp>
              <p:nvSpPr>
                <p:cNvPr id="158" name="Rectangle: Rounded Corners 157">
                  <a:extLst>
                    <a:ext uri="{FF2B5EF4-FFF2-40B4-BE49-F238E27FC236}">
                      <a16:creationId xmlns:a16="http://schemas.microsoft.com/office/drawing/2014/main" id="{40D350F5-FD66-B008-E35D-8EDE6E1133C8}"/>
                    </a:ext>
                  </a:extLst>
                </p:cNvPr>
                <p:cNvSpPr/>
                <p:nvPr/>
              </p:nvSpPr>
              <p:spPr>
                <a:xfrm>
                  <a:off x="4414606" y="1829103"/>
                  <a:ext cx="766971" cy="766971"/>
                </a:xfrm>
                <a:prstGeom prst="roundRect">
                  <a:avLst>
                    <a:gd name="adj" fmla="val 20279"/>
                  </a:avLst>
                </a:prstGeom>
                <a:gradFill>
                  <a:gsLst>
                    <a:gs pos="0">
                      <a:schemeClr val="accent6">
                        <a:lumMod val="60000"/>
                        <a:lumOff val="40000"/>
                      </a:schemeClr>
                    </a:gs>
                    <a:gs pos="69000">
                      <a:schemeClr val="accent6"/>
                    </a:gs>
                  </a:gsLst>
                  <a:lin ang="2700000" scaled="1"/>
                </a:gradFill>
                <a:ln w="25400" cap="flat" cmpd="sng" algn="ctr">
                  <a:solidFill>
                    <a:schemeClr val="bg1"/>
                  </a:solidFill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altLang="zh-CN" sz="2000" b="1"/>
                    <a:t>04</a:t>
                  </a:r>
                  <a:endParaRPr lang="zh-CN" altLang="en-US" sz="2000" b="1"/>
                </a:p>
              </p:txBody>
            </p:sp>
            <p:sp>
              <p:nvSpPr>
                <p:cNvPr id="159" name="Rectangle 158">
                  <a:extLst>
                    <a:ext uri="{FF2B5EF4-FFF2-40B4-BE49-F238E27FC236}">
                      <a16:creationId xmlns:a16="http://schemas.microsoft.com/office/drawing/2014/main" id="{A427A9C3-17B0-9E9C-656E-9BF66EB9599F}"/>
                    </a:ext>
                  </a:extLst>
                </p:cNvPr>
                <p:cNvSpPr/>
                <p:nvPr/>
              </p:nvSpPr>
              <p:spPr>
                <a:xfrm flipH="1">
                  <a:off x="271228" y="1533216"/>
                  <a:ext cx="3950414" cy="51709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91440" tIns="45720" rIns="91440" bIns="45720" rtlCol="0" anchor="b" anchorCtr="0">
                  <a:norm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kumimoji="1" lang="zh-CN" altLang="en-US" sz="1600" b="1">
                      <a:solidFill>
                        <a:schemeClr val="tx1"/>
                      </a:solidFill>
                    </a:rPr>
                    <a:t>科学</a:t>
                  </a:r>
                </a:p>
              </p:txBody>
            </p:sp>
            <p:sp>
              <p:nvSpPr>
                <p:cNvPr id="160" name="Rectangle 159">
                  <a:extLst>
                    <a:ext uri="{FF2B5EF4-FFF2-40B4-BE49-F238E27FC236}">
                      <a16:creationId xmlns:a16="http://schemas.microsoft.com/office/drawing/2014/main" id="{20932E18-E6CD-1907-ED27-A9BEE0FB48D8}"/>
                    </a:ext>
                  </a:extLst>
                </p:cNvPr>
                <p:cNvSpPr/>
                <p:nvPr/>
              </p:nvSpPr>
              <p:spPr>
                <a:xfrm flipH="1">
                  <a:off x="271228" y="2050315"/>
                  <a:ext cx="3950414" cy="41278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200">
                      <a:solidFill>
                        <a:schemeClr val="tx1"/>
                      </a:solidFill>
                    </a:rPr>
                    <a:t>科学知识积累和实验能力有进步</a:t>
                  </a:r>
                </a:p>
              </p:txBody>
            </p:sp>
          </p:grpSp>
        </p:grpSp>
        <p:grpSp>
          <p:nvGrpSpPr>
            <p:cNvPr id="199" name="Group 198">
              <a:extLst>
                <a:ext uri="{FF2B5EF4-FFF2-40B4-BE49-F238E27FC236}">
                  <a16:creationId xmlns:a16="http://schemas.microsoft.com/office/drawing/2014/main" id="{341C44A8-999B-28BC-7039-48E49CD67832}"/>
                </a:ext>
              </a:extLst>
            </p:cNvPr>
            <p:cNvGrpSpPr/>
            <p:nvPr/>
          </p:nvGrpSpPr>
          <p:grpSpPr>
            <a:xfrm>
              <a:off x="4742720" y="2023568"/>
              <a:ext cx="2693860" cy="3217264"/>
              <a:chOff x="4619676" y="1679225"/>
              <a:chExt cx="3439593" cy="4107889"/>
            </a:xfrm>
          </p:grpSpPr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A3FF0141-F50C-ACA1-D7B0-FB1486B53AA0}"/>
                  </a:ext>
                </a:extLst>
              </p:cNvPr>
              <p:cNvSpPr/>
              <p:nvPr/>
            </p:nvSpPr>
            <p:spPr>
              <a:xfrm>
                <a:off x="4710336" y="3449861"/>
                <a:ext cx="1880334" cy="1480234"/>
              </a:xfrm>
              <a:custGeom>
                <a:gdLst>
                  <a:gd name="connsiteX0" fmla="*/ 1549061 w 1549061"/>
                  <a:gd name="connsiteY0" fmla="*/ 0 h 1219450"/>
                  <a:gd name="connsiteX1" fmla="*/ 1549061 w 1549061"/>
                  <a:gd name="connsiteY1" fmla="*/ 324016 h 1219450"/>
                  <a:gd name="connsiteX2" fmla="*/ 0 w 1549061"/>
                  <a:gd name="connsiteY2" fmla="*/ 1219451 h 1219450"/>
                  <a:gd name="connsiteX3" fmla="*/ 0 w 1549061"/>
                  <a:gd name="connsiteY3" fmla="*/ 895434 h 1219450"/>
                  <a:gd name="connsiteX4" fmla="*/ 1549061 w 1549061"/>
                  <a:gd name="connsiteY4" fmla="*/ 0 h 121945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49061" h="1219450">
                    <a:moveTo>
                      <a:pt x="1549061" y="0"/>
                    </a:moveTo>
                    <a:lnTo>
                      <a:pt x="1549061" y="324016"/>
                    </a:lnTo>
                    <a:lnTo>
                      <a:pt x="0" y="1219451"/>
                    </a:lnTo>
                    <a:lnTo>
                      <a:pt x="0" y="895434"/>
                    </a:lnTo>
                    <a:lnTo>
                      <a:pt x="1549061" y="0"/>
                    </a:lnTo>
                    <a:close/>
                  </a:path>
                </a:pathLst>
              </a:custGeom>
              <a:solidFill>
                <a:srgbClr val="9877E5"/>
              </a:solidFill>
              <a:ln w="1549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F8272532-6AB2-7FAF-240F-6EE92CF98D06}"/>
                  </a:ext>
                </a:extLst>
              </p:cNvPr>
              <p:cNvSpPr/>
              <p:nvPr/>
            </p:nvSpPr>
            <p:spPr>
              <a:xfrm>
                <a:off x="4619676" y="3421857"/>
                <a:ext cx="1974072" cy="1146724"/>
              </a:xfrm>
              <a:custGeom>
                <a:gdLst>
                  <a:gd name="connsiteX0" fmla="*/ 1625958 w 1626285"/>
                  <a:gd name="connsiteY0" fmla="*/ 47026 h 944697"/>
                  <a:gd name="connsiteX1" fmla="*/ 81248 w 1626285"/>
                  <a:gd name="connsiteY1" fmla="*/ 944637 h 944697"/>
                  <a:gd name="connsiteX2" fmla="*/ 8520 w 1626285"/>
                  <a:gd name="connsiteY2" fmla="*/ 902677 h 944697"/>
                  <a:gd name="connsiteX3" fmla="*/ 377 w 1626285"/>
                  <a:gd name="connsiteY3" fmla="*/ 886112 h 944697"/>
                  <a:gd name="connsiteX4" fmla="*/ 8520 w 1626285"/>
                  <a:gd name="connsiteY4" fmla="*/ 877968 h 944697"/>
                  <a:gd name="connsiteX5" fmla="*/ 1510494 w 1626285"/>
                  <a:gd name="connsiteY5" fmla="*/ 5067 h 944697"/>
                  <a:gd name="connsiteX6" fmla="*/ 1553385 w 1626285"/>
                  <a:gd name="connsiteY6" fmla="*/ 5067 h 94469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26285" h="944696">
                    <a:moveTo>
                      <a:pt x="1625958" y="47026"/>
                    </a:moveTo>
                    <a:lnTo>
                      <a:pt x="81248" y="944637"/>
                    </a:lnTo>
                    <a:lnTo>
                      <a:pt x="8520" y="902677"/>
                    </a:lnTo>
                    <a:cubicBezTo>
                      <a:pt x="1698" y="900346"/>
                      <a:pt x="-1955" y="892934"/>
                      <a:pt x="377" y="886112"/>
                    </a:cubicBezTo>
                    <a:cubicBezTo>
                      <a:pt x="1682" y="882273"/>
                      <a:pt x="4697" y="879274"/>
                      <a:pt x="8520" y="877968"/>
                    </a:cubicBezTo>
                    <a:lnTo>
                      <a:pt x="1510494" y="5067"/>
                    </a:lnTo>
                    <a:cubicBezTo>
                      <a:pt x="1523967" y="-1770"/>
                      <a:pt x="1539912" y="-1770"/>
                      <a:pt x="1553385" y="5067"/>
                    </a:cubicBezTo>
                    <a:close/>
                  </a:path>
                </a:pathLst>
              </a:custGeom>
              <a:solidFill>
                <a:srgbClr val="C7A6FC"/>
              </a:solidFill>
              <a:ln w="1549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A2803586-4B88-68E9-A493-ECE5161128C7}"/>
                  </a:ext>
                </a:extLst>
              </p:cNvPr>
              <p:cNvSpPr/>
              <p:nvPr/>
            </p:nvSpPr>
            <p:spPr>
              <a:xfrm>
                <a:off x="6165166" y="4627892"/>
                <a:ext cx="1894103" cy="1159222"/>
              </a:xfrm>
              <a:custGeom>
                <a:gdLst>
                  <a:gd name="connsiteX0" fmla="*/ 1544694 w 1560405"/>
                  <a:gd name="connsiteY0" fmla="*/ 20919 h 954993"/>
                  <a:gd name="connsiteX1" fmla="*/ 73023 w 1560405"/>
                  <a:gd name="connsiteY1" fmla="*/ 875637 h 954993"/>
                  <a:gd name="connsiteX2" fmla="*/ -327 w 1560405"/>
                  <a:gd name="connsiteY2" fmla="*/ 875637 h 954993"/>
                  <a:gd name="connsiteX3" fmla="*/ -327 w 1560405"/>
                  <a:gd name="connsiteY3" fmla="*/ 875637 h 954993"/>
                  <a:gd name="connsiteX4" fmla="*/ -327 w 1560405"/>
                  <a:gd name="connsiteY4" fmla="*/ 946191 h 954993"/>
                  <a:gd name="connsiteX5" fmla="*/ 73023 w 1560405"/>
                  <a:gd name="connsiteY5" fmla="*/ 946191 h 954993"/>
                  <a:gd name="connsiteX6" fmla="*/ 1544538 w 1560405"/>
                  <a:gd name="connsiteY6" fmla="*/ 91472 h 954993"/>
                  <a:gd name="connsiteX7" fmla="*/ 1560079 w 1560405"/>
                  <a:gd name="connsiteY7" fmla="*/ 70337 h 954993"/>
                  <a:gd name="connsiteX8" fmla="*/ 1560079 w 1560405"/>
                  <a:gd name="connsiteY8" fmla="*/ -61 h 954993"/>
                  <a:gd name="connsiteX9" fmla="*/ 1544694 w 1560405"/>
                  <a:gd name="connsiteY9" fmla="*/ 20919 h 95499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60405" h="954992">
                    <a:moveTo>
                      <a:pt x="1544694" y="20919"/>
                    </a:moveTo>
                    <a:lnTo>
                      <a:pt x="73023" y="875637"/>
                    </a:lnTo>
                    <a:cubicBezTo>
                      <a:pt x="49993" y="887448"/>
                      <a:pt x="22704" y="887448"/>
                      <a:pt x="-327" y="875637"/>
                    </a:cubicBezTo>
                    <a:lnTo>
                      <a:pt x="-327" y="875637"/>
                    </a:lnTo>
                    <a:lnTo>
                      <a:pt x="-327" y="946191"/>
                    </a:lnTo>
                    <a:cubicBezTo>
                      <a:pt x="22735" y="957846"/>
                      <a:pt x="49962" y="957846"/>
                      <a:pt x="73023" y="946191"/>
                    </a:cubicBezTo>
                    <a:lnTo>
                      <a:pt x="1544538" y="91472"/>
                    </a:lnTo>
                    <a:cubicBezTo>
                      <a:pt x="1553164" y="87757"/>
                      <a:pt x="1559100" y="79676"/>
                      <a:pt x="1560079" y="70337"/>
                    </a:cubicBezTo>
                    <a:lnTo>
                      <a:pt x="1560079" y="-61"/>
                    </a:lnTo>
                    <a:cubicBezTo>
                      <a:pt x="1559116" y="9201"/>
                      <a:pt x="1553226" y="17220"/>
                      <a:pt x="1544694" y="20919"/>
                    </a:cubicBezTo>
                    <a:close/>
                  </a:path>
                </a:pathLst>
              </a:custGeom>
              <a:solidFill>
                <a:srgbClr val="C19EFC"/>
              </a:solidFill>
              <a:ln w="1549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68256050-AC2F-976A-9021-B08184F2B45E}"/>
                  </a:ext>
                </a:extLst>
              </p:cNvPr>
              <p:cNvSpPr/>
              <p:nvPr/>
            </p:nvSpPr>
            <p:spPr>
              <a:xfrm>
                <a:off x="4717754" y="3771979"/>
                <a:ext cx="3341067" cy="1935415"/>
              </a:xfrm>
              <a:custGeom>
                <a:gdLst>
                  <a:gd name="connsiteX0" fmla="*/ 2736793 w 2752446"/>
                  <a:gd name="connsiteY0" fmla="*/ 688221 h 1594438"/>
                  <a:gd name="connsiteX1" fmla="*/ 2736793 w 2752446"/>
                  <a:gd name="connsiteY1" fmla="*/ 730801 h 1594438"/>
                  <a:gd name="connsiteX2" fmla="*/ 1265123 w 2752446"/>
                  <a:gd name="connsiteY2" fmla="*/ 1585520 h 1594438"/>
                  <a:gd name="connsiteX3" fmla="*/ 1191773 w 2752446"/>
                  <a:gd name="connsiteY3" fmla="*/ 1585520 h 1594438"/>
                  <a:gd name="connsiteX4" fmla="*/ -327 w 2752446"/>
                  <a:gd name="connsiteY4" fmla="*/ 897238 h 1594438"/>
                  <a:gd name="connsiteX5" fmla="*/ 1544383 w 2752446"/>
                  <a:gd name="connsiteY5" fmla="*/ -61 h 159443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752446" h="1594438">
                    <a:moveTo>
                      <a:pt x="2736793" y="688221"/>
                    </a:moveTo>
                    <a:cubicBezTo>
                      <a:pt x="2757151" y="699876"/>
                      <a:pt x="2757306" y="719301"/>
                      <a:pt x="2736793" y="730801"/>
                    </a:cubicBezTo>
                    <a:lnTo>
                      <a:pt x="1265123" y="1585520"/>
                    </a:lnTo>
                    <a:cubicBezTo>
                      <a:pt x="1242092" y="1597331"/>
                      <a:pt x="1214803" y="1597331"/>
                      <a:pt x="1191773" y="1585520"/>
                    </a:cubicBezTo>
                    <a:lnTo>
                      <a:pt x="-327" y="897238"/>
                    </a:lnTo>
                    <a:lnTo>
                      <a:pt x="1544383" y="-61"/>
                    </a:lnTo>
                    <a:close/>
                  </a:path>
                </a:pathLst>
              </a:custGeom>
              <a:solidFill>
                <a:srgbClr val="9877E5"/>
              </a:solidFill>
              <a:ln w="1549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grpSp>
            <p:nvGrpSpPr>
              <p:cNvPr id="204" name="Group 203">
                <a:extLst>
                  <a:ext uri="{FF2B5EF4-FFF2-40B4-BE49-F238E27FC236}">
                    <a16:creationId xmlns:a16="http://schemas.microsoft.com/office/drawing/2014/main" id="{62C1B75F-A3E1-042A-A2FD-AD52492A0082}"/>
                  </a:ext>
                </a:extLst>
              </p:cNvPr>
              <p:cNvGrpSpPr/>
              <p:nvPr/>
            </p:nvGrpSpPr>
            <p:grpSpPr>
              <a:xfrm>
                <a:off x="4766988" y="3748642"/>
                <a:ext cx="3195322" cy="1937490"/>
                <a:chOff x="4787036" y="3555955"/>
                <a:chExt cx="2632378" cy="1596148"/>
              </a:xfrm>
            </p:grpSpPr>
            <p:sp>
              <p:nvSpPr>
                <p:cNvPr id="231" name="Freeform: Shape 230">
                  <a:extLst>
                    <a:ext uri="{FF2B5EF4-FFF2-40B4-BE49-F238E27FC236}">
                      <a16:creationId xmlns:a16="http://schemas.microsoft.com/office/drawing/2014/main" id="{EE8AD5F8-08BB-56E8-72F7-58DA79C1D3F5}"/>
                    </a:ext>
                  </a:extLst>
                </p:cNvPr>
                <p:cNvSpPr/>
                <p:nvPr/>
              </p:nvSpPr>
              <p:spPr>
                <a:xfrm>
                  <a:off x="4787036" y="4213623"/>
                  <a:ext cx="1182309" cy="938481"/>
                </a:xfrm>
                <a:custGeom>
                  <a:gdLst>
                    <a:gd name="connsiteX0" fmla="*/ 1182309 w 1182309"/>
                    <a:gd name="connsiteY0" fmla="*/ 691856 h 938481"/>
                    <a:gd name="connsiteX1" fmla="*/ 1182309 w 1182309"/>
                    <a:gd name="connsiteY1" fmla="*/ 938481 h 938481"/>
                    <a:gd name="connsiteX2" fmla="*/ 0 w 1182309"/>
                    <a:gd name="connsiteY2" fmla="*/ 246625 h 938481"/>
                    <a:gd name="connsiteX3" fmla="*/ 0 w 1182309"/>
                    <a:gd name="connsiteY3" fmla="*/ 0 h 938481"/>
                    <a:gd name="connsiteX4" fmla="*/ 1182309 w 1182309"/>
                    <a:gd name="connsiteY4" fmla="*/ 691856 h 93848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82309" h="938481">
                      <a:moveTo>
                        <a:pt x="1182309" y="691856"/>
                      </a:moveTo>
                      <a:lnTo>
                        <a:pt x="1182309" y="938481"/>
                      </a:lnTo>
                      <a:lnTo>
                        <a:pt x="0" y="246625"/>
                      </a:lnTo>
                      <a:lnTo>
                        <a:pt x="0" y="0"/>
                      </a:lnTo>
                      <a:lnTo>
                        <a:pt x="1182309" y="6918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497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32" name="Freeform: Shape 231">
                  <a:extLst>
                    <a:ext uri="{FF2B5EF4-FFF2-40B4-BE49-F238E27FC236}">
                      <a16:creationId xmlns:a16="http://schemas.microsoft.com/office/drawing/2014/main" id="{A5DA3B31-A979-0E95-4542-29E4A7F20589}"/>
                    </a:ext>
                  </a:extLst>
                </p:cNvPr>
                <p:cNvSpPr/>
                <p:nvPr/>
              </p:nvSpPr>
              <p:spPr>
                <a:xfrm>
                  <a:off x="5969345" y="4091631"/>
                  <a:ext cx="1450069" cy="1060473"/>
                </a:xfrm>
                <a:custGeom>
                  <a:gdLst>
                    <a:gd name="connsiteX0" fmla="*/ 1450069 w 1450069"/>
                    <a:gd name="connsiteY0" fmla="*/ 0 h 1060473"/>
                    <a:gd name="connsiteX1" fmla="*/ 1450069 w 1450069"/>
                    <a:gd name="connsiteY1" fmla="*/ 221450 h 1060473"/>
                    <a:gd name="connsiteX2" fmla="*/ 0 w 1450069"/>
                    <a:gd name="connsiteY2" fmla="*/ 1060473 h 1060473"/>
                    <a:gd name="connsiteX3" fmla="*/ 0 w 1450069"/>
                    <a:gd name="connsiteY3" fmla="*/ 813848 h 1060473"/>
                    <a:gd name="connsiteX4" fmla="*/ 1450069 w 1450069"/>
                    <a:gd name="connsiteY4" fmla="*/ 0 h 106047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50069" h="1060473">
                      <a:moveTo>
                        <a:pt x="1450069" y="0"/>
                      </a:moveTo>
                      <a:lnTo>
                        <a:pt x="1450069" y="221450"/>
                      </a:lnTo>
                      <a:lnTo>
                        <a:pt x="0" y="1060473"/>
                      </a:lnTo>
                      <a:lnTo>
                        <a:pt x="0" y="813848"/>
                      </a:lnTo>
                      <a:lnTo>
                        <a:pt x="145006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497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33" name="Freeform: Shape 232">
                  <a:extLst>
                    <a:ext uri="{FF2B5EF4-FFF2-40B4-BE49-F238E27FC236}">
                      <a16:creationId xmlns:a16="http://schemas.microsoft.com/office/drawing/2014/main" id="{6D88A37A-A857-1C6F-6D50-0C4041DF6CC9}"/>
                    </a:ext>
                  </a:extLst>
                </p:cNvPr>
                <p:cNvSpPr/>
                <p:nvPr/>
              </p:nvSpPr>
              <p:spPr>
                <a:xfrm>
                  <a:off x="4821225" y="3555955"/>
                  <a:ext cx="2339442" cy="1337712"/>
                </a:xfrm>
                <a:custGeom>
                  <a:gdLst>
                    <a:gd name="connsiteX0" fmla="*/ 1136154 w 2339442"/>
                    <a:gd name="connsiteY0" fmla="*/ 1337713 h 1337712"/>
                    <a:gd name="connsiteX1" fmla="*/ 0 w 2339442"/>
                    <a:gd name="connsiteY1" fmla="*/ 668079 h 1337712"/>
                    <a:gd name="connsiteX2" fmla="*/ 1169100 w 2339442"/>
                    <a:gd name="connsiteY2" fmla="*/ 0 h 1337712"/>
                    <a:gd name="connsiteX3" fmla="*/ 2339443 w 2339442"/>
                    <a:gd name="connsiteY3" fmla="*/ 671809 h 1337712"/>
                    <a:gd name="connsiteX4" fmla="*/ 1136154 w 2339442"/>
                    <a:gd name="connsiteY4" fmla="*/ 1337713 h 133771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39442" h="1337712">
                      <a:moveTo>
                        <a:pt x="1136154" y="1337713"/>
                      </a:moveTo>
                      <a:lnTo>
                        <a:pt x="0" y="668079"/>
                      </a:lnTo>
                      <a:lnTo>
                        <a:pt x="1169100" y="0"/>
                      </a:lnTo>
                      <a:lnTo>
                        <a:pt x="2339443" y="671809"/>
                      </a:lnTo>
                      <a:lnTo>
                        <a:pt x="1136154" y="1337713"/>
                      </a:lnTo>
                      <a:close/>
                    </a:path>
                  </a:pathLst>
                </a:custGeom>
                <a:solidFill>
                  <a:srgbClr val="7B7C7D"/>
                </a:solidFill>
                <a:ln w="15497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06AD0912-F8D1-4ADA-49C2-07F5256FBBFB}"/>
                  </a:ext>
                </a:extLst>
              </p:cNvPr>
              <p:cNvSpPr/>
              <p:nvPr/>
            </p:nvSpPr>
            <p:spPr>
              <a:xfrm>
                <a:off x="4629849" y="4500116"/>
                <a:ext cx="1535694" cy="1282732"/>
              </a:xfrm>
              <a:custGeom>
                <a:gdLst>
                  <a:gd name="connsiteX0" fmla="*/ 72402 w 1265139"/>
                  <a:gd name="connsiteY0" fmla="*/ 132032 h 1056743"/>
                  <a:gd name="connsiteX1" fmla="*/ 83979 w 1265139"/>
                  <a:gd name="connsiteY1" fmla="*/ 120921 h 1056743"/>
                  <a:gd name="connsiteX2" fmla="*/ 89341 w 1265139"/>
                  <a:gd name="connsiteY2" fmla="*/ 122397 h 1056743"/>
                  <a:gd name="connsiteX3" fmla="*/ 1264501 w 1265139"/>
                  <a:gd name="connsiteY3" fmla="*/ 800888 h 1056743"/>
                  <a:gd name="connsiteX4" fmla="*/ 1264501 w 1265139"/>
                  <a:gd name="connsiteY4" fmla="*/ 730335 h 1056743"/>
                  <a:gd name="connsiteX5" fmla="*/ -327 w 1265139"/>
                  <a:gd name="connsiteY5" fmla="*/ -61 h 1056743"/>
                  <a:gd name="connsiteX6" fmla="*/ -327 w 1265139"/>
                  <a:gd name="connsiteY6" fmla="*/ 326286 h 1056743"/>
                  <a:gd name="connsiteX7" fmla="*/ 1264812 w 1265139"/>
                  <a:gd name="connsiteY7" fmla="*/ 1056683 h 1056743"/>
                  <a:gd name="connsiteX8" fmla="*/ 1264812 w 1265139"/>
                  <a:gd name="connsiteY8" fmla="*/ 986129 h 1056743"/>
                  <a:gd name="connsiteX9" fmla="*/ 82192 w 1265139"/>
                  <a:gd name="connsiteY9" fmla="*/ 303597 h 1056743"/>
                  <a:gd name="connsiteX10" fmla="*/ 72713 w 1265139"/>
                  <a:gd name="connsiteY10" fmla="*/ 288057 h 105674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5139" h="1056743">
                    <a:moveTo>
                      <a:pt x="72402" y="132032"/>
                    </a:moveTo>
                    <a:cubicBezTo>
                      <a:pt x="72526" y="125769"/>
                      <a:pt x="77717" y="120796"/>
                      <a:pt x="83979" y="120921"/>
                    </a:cubicBezTo>
                    <a:cubicBezTo>
                      <a:pt x="85860" y="120967"/>
                      <a:pt x="87709" y="121465"/>
                      <a:pt x="89341" y="122397"/>
                    </a:cubicBezTo>
                    <a:lnTo>
                      <a:pt x="1264501" y="800888"/>
                    </a:lnTo>
                    <a:lnTo>
                      <a:pt x="1264501" y="730335"/>
                    </a:lnTo>
                    <a:lnTo>
                      <a:pt x="-327" y="-61"/>
                    </a:lnTo>
                    <a:lnTo>
                      <a:pt x="-327" y="326286"/>
                    </a:lnTo>
                    <a:lnTo>
                      <a:pt x="1264812" y="1056683"/>
                    </a:lnTo>
                    <a:lnTo>
                      <a:pt x="1264812" y="986129"/>
                    </a:lnTo>
                    <a:lnTo>
                      <a:pt x="82192" y="303597"/>
                    </a:lnTo>
                    <a:cubicBezTo>
                      <a:pt x="76629" y="300334"/>
                      <a:pt x="73070" y="294491"/>
                      <a:pt x="72713" y="288057"/>
                    </a:cubicBezTo>
                    <a:close/>
                  </a:path>
                </a:pathLst>
              </a:custGeom>
              <a:solidFill>
                <a:srgbClr val="C19EFC"/>
              </a:solidFill>
              <a:ln w="1549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D82F2458-3915-A1D7-67A8-C40C2E725C55}"/>
                  </a:ext>
                </a:extLst>
              </p:cNvPr>
              <p:cNvSpPr/>
              <p:nvPr/>
            </p:nvSpPr>
            <p:spPr>
              <a:xfrm>
                <a:off x="6159385" y="4319908"/>
                <a:ext cx="1893727" cy="1159268"/>
              </a:xfrm>
              <a:custGeom>
                <a:gdLst>
                  <a:gd name="connsiteX0" fmla="*/ 1544694 w 1560095"/>
                  <a:gd name="connsiteY0" fmla="*/ 21229 h 955031"/>
                  <a:gd name="connsiteX1" fmla="*/ 73023 w 1560095"/>
                  <a:gd name="connsiteY1" fmla="*/ 875948 h 955031"/>
                  <a:gd name="connsiteX2" fmla="*/ 73023 w 1560095"/>
                  <a:gd name="connsiteY2" fmla="*/ 875948 h 955031"/>
                  <a:gd name="connsiteX3" fmla="*/ 73023 w 1560095"/>
                  <a:gd name="connsiteY3" fmla="*/ 875948 h 955031"/>
                  <a:gd name="connsiteX4" fmla="*/ -327 w 1560095"/>
                  <a:gd name="connsiteY4" fmla="*/ 875948 h 955031"/>
                  <a:gd name="connsiteX5" fmla="*/ -327 w 1560095"/>
                  <a:gd name="connsiteY5" fmla="*/ 946346 h 955031"/>
                  <a:gd name="connsiteX6" fmla="*/ 72713 w 1560095"/>
                  <a:gd name="connsiteY6" fmla="*/ 946346 h 955031"/>
                  <a:gd name="connsiteX7" fmla="*/ 72713 w 1560095"/>
                  <a:gd name="connsiteY7" fmla="*/ 946346 h 955031"/>
                  <a:gd name="connsiteX8" fmla="*/ 1544228 w 1560095"/>
                  <a:gd name="connsiteY8" fmla="*/ 91627 h 955031"/>
                  <a:gd name="connsiteX9" fmla="*/ 1559768 w 1560095"/>
                  <a:gd name="connsiteY9" fmla="*/ 70492 h 955031"/>
                  <a:gd name="connsiteX10" fmla="*/ 1559768 w 1560095"/>
                  <a:gd name="connsiteY10" fmla="*/ -61 h 955031"/>
                  <a:gd name="connsiteX11" fmla="*/ 1544694 w 1560095"/>
                  <a:gd name="connsiteY11" fmla="*/ 21229 h 95503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60095" h="955031">
                    <a:moveTo>
                      <a:pt x="1544694" y="21229"/>
                    </a:moveTo>
                    <a:lnTo>
                      <a:pt x="73023" y="875948"/>
                    </a:lnTo>
                    <a:lnTo>
                      <a:pt x="73023" y="875948"/>
                    </a:lnTo>
                    <a:lnTo>
                      <a:pt x="73023" y="875948"/>
                    </a:lnTo>
                    <a:cubicBezTo>
                      <a:pt x="49962" y="887604"/>
                      <a:pt x="22735" y="887604"/>
                      <a:pt x="-327" y="875948"/>
                    </a:cubicBezTo>
                    <a:lnTo>
                      <a:pt x="-327" y="946346"/>
                    </a:lnTo>
                    <a:cubicBezTo>
                      <a:pt x="22657" y="957846"/>
                      <a:pt x="49729" y="957846"/>
                      <a:pt x="72713" y="946346"/>
                    </a:cubicBezTo>
                    <a:lnTo>
                      <a:pt x="72713" y="946346"/>
                    </a:lnTo>
                    <a:lnTo>
                      <a:pt x="1544228" y="91627"/>
                    </a:lnTo>
                    <a:cubicBezTo>
                      <a:pt x="1552853" y="87913"/>
                      <a:pt x="1558789" y="79832"/>
                      <a:pt x="1559768" y="70492"/>
                    </a:cubicBezTo>
                    <a:lnTo>
                      <a:pt x="1559768" y="-61"/>
                    </a:lnTo>
                    <a:cubicBezTo>
                      <a:pt x="1559038" y="9263"/>
                      <a:pt x="1553241" y="17437"/>
                      <a:pt x="1544694" y="21229"/>
                    </a:cubicBezTo>
                    <a:close/>
                  </a:path>
                </a:pathLst>
              </a:custGeom>
              <a:solidFill>
                <a:srgbClr val="C19EFC"/>
              </a:solidFill>
              <a:ln w="1549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C97C35E7-1188-1056-20D0-63EC05E85629}"/>
                  </a:ext>
                </a:extLst>
              </p:cNvPr>
              <p:cNvSpPr/>
              <p:nvPr/>
            </p:nvSpPr>
            <p:spPr>
              <a:xfrm>
                <a:off x="4717942" y="3473232"/>
                <a:ext cx="3340926" cy="1935227"/>
              </a:xfrm>
              <a:custGeom>
                <a:gdLst>
                  <a:gd name="connsiteX0" fmla="*/ 2736793 w 2752330"/>
                  <a:gd name="connsiteY0" fmla="*/ 688221 h 1594283"/>
                  <a:gd name="connsiteX1" fmla="*/ 2736793 w 2752330"/>
                  <a:gd name="connsiteY1" fmla="*/ 730646 h 1594283"/>
                  <a:gd name="connsiteX2" fmla="*/ 1265278 w 2752330"/>
                  <a:gd name="connsiteY2" fmla="*/ 1585365 h 1594283"/>
                  <a:gd name="connsiteX3" fmla="*/ 1191928 w 2752330"/>
                  <a:gd name="connsiteY3" fmla="*/ 1585365 h 1594283"/>
                  <a:gd name="connsiteX4" fmla="*/ -327 w 2752330"/>
                  <a:gd name="connsiteY4" fmla="*/ 897083 h 1594283"/>
                  <a:gd name="connsiteX5" fmla="*/ 1544228 w 2752330"/>
                  <a:gd name="connsiteY5" fmla="*/ -61 h 159428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752330" h="1594283">
                    <a:moveTo>
                      <a:pt x="2736793" y="688221"/>
                    </a:moveTo>
                    <a:cubicBezTo>
                      <a:pt x="2756996" y="699876"/>
                      <a:pt x="2757151" y="719302"/>
                      <a:pt x="2736793" y="730646"/>
                    </a:cubicBezTo>
                    <a:lnTo>
                      <a:pt x="1265278" y="1585365"/>
                    </a:lnTo>
                    <a:cubicBezTo>
                      <a:pt x="1242248" y="1597175"/>
                      <a:pt x="1214959" y="1597175"/>
                      <a:pt x="1191928" y="1585365"/>
                    </a:cubicBezTo>
                    <a:lnTo>
                      <a:pt x="-327" y="897083"/>
                    </a:lnTo>
                    <a:lnTo>
                      <a:pt x="1544228" y="-61"/>
                    </a:lnTo>
                    <a:close/>
                  </a:path>
                </a:pathLst>
              </a:custGeom>
              <a:solidFill>
                <a:srgbClr val="C7A6FC"/>
              </a:solidFill>
              <a:ln w="1549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35455CC5-00CE-CB5B-450A-55AECF1BA98E}"/>
                  </a:ext>
                </a:extLst>
              </p:cNvPr>
              <p:cNvSpPr/>
              <p:nvPr/>
            </p:nvSpPr>
            <p:spPr>
              <a:xfrm>
                <a:off x="4780334" y="3718649"/>
                <a:ext cx="3027507" cy="1469789"/>
              </a:xfrm>
              <a:custGeom>
                <a:gdLst>
                  <a:gd name="connsiteX0" fmla="*/ 7637 w 2494128"/>
                  <a:gd name="connsiteY0" fmla="*/ 554107 h 1210845"/>
                  <a:gd name="connsiteX1" fmla="*/ 15267 w 2494128"/>
                  <a:gd name="connsiteY1" fmla="*/ 609183 h 1210845"/>
                  <a:gd name="connsiteX2" fmla="*/ 19137 w 2494128"/>
                  <a:gd name="connsiteY2" fmla="*/ 611762 h 1210845"/>
                  <a:gd name="connsiteX3" fmla="*/ 1037806 w 2494128"/>
                  <a:gd name="connsiteY3" fmla="*/ 1200586 h 1210845"/>
                  <a:gd name="connsiteX4" fmla="*/ 1114109 w 2494128"/>
                  <a:gd name="connsiteY4" fmla="*/ 1200586 h 1210845"/>
                  <a:gd name="connsiteX5" fmla="*/ 2481659 w 2494128"/>
                  <a:gd name="connsiteY5" fmla="*/ 406474 h 1210845"/>
                  <a:gd name="connsiteX6" fmla="*/ 2490750 w 2494128"/>
                  <a:gd name="connsiteY6" fmla="*/ 374104 h 1210845"/>
                  <a:gd name="connsiteX7" fmla="*/ 2480727 w 2494128"/>
                  <a:gd name="connsiteY7" fmla="*/ 364515 h 1210845"/>
                  <a:gd name="connsiteX8" fmla="*/ 1839222 w 2494128"/>
                  <a:gd name="connsiteY8" fmla="*/ -61 h 1210845"/>
                  <a:gd name="connsiteX9" fmla="*/ 27684 w 2494128"/>
                  <a:gd name="connsiteY9" fmla="*/ 527223 h 121084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94128" h="1210845">
                    <a:moveTo>
                      <a:pt x="7637" y="554107"/>
                    </a:moveTo>
                    <a:cubicBezTo>
                      <a:pt x="-5463" y="571420"/>
                      <a:pt x="-2045" y="596082"/>
                      <a:pt x="15267" y="609183"/>
                    </a:cubicBezTo>
                    <a:cubicBezTo>
                      <a:pt x="16511" y="610115"/>
                      <a:pt x="17801" y="610985"/>
                      <a:pt x="19137" y="611762"/>
                    </a:cubicBezTo>
                    <a:lnTo>
                      <a:pt x="1037806" y="1200586"/>
                    </a:lnTo>
                    <a:cubicBezTo>
                      <a:pt x="1061427" y="1214184"/>
                      <a:pt x="1090488" y="1214184"/>
                      <a:pt x="1114109" y="1200586"/>
                    </a:cubicBezTo>
                    <a:lnTo>
                      <a:pt x="2481659" y="406474"/>
                    </a:lnTo>
                    <a:cubicBezTo>
                      <a:pt x="2493113" y="400041"/>
                      <a:pt x="2497184" y="385557"/>
                      <a:pt x="2490750" y="374104"/>
                    </a:cubicBezTo>
                    <a:cubicBezTo>
                      <a:pt x="2488435" y="369986"/>
                      <a:pt x="2484938" y="366644"/>
                      <a:pt x="2480727" y="364515"/>
                    </a:cubicBezTo>
                    <a:lnTo>
                      <a:pt x="1839222" y="-61"/>
                    </a:lnTo>
                    <a:lnTo>
                      <a:pt x="27684" y="527223"/>
                    </a:lnTo>
                    <a:close/>
                  </a:path>
                </a:pathLst>
              </a:custGeom>
              <a:solidFill>
                <a:srgbClr val="000000">
                  <a:alpha val="30000"/>
                </a:srgbClr>
              </a:solidFill>
              <a:ln w="1549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80358773-9962-EE1B-99EC-517E5D2035F1}"/>
                  </a:ext>
                </a:extLst>
              </p:cNvPr>
              <p:cNvSpPr/>
              <p:nvPr/>
            </p:nvSpPr>
            <p:spPr>
              <a:xfrm>
                <a:off x="4786229" y="2971647"/>
                <a:ext cx="1624918" cy="1423265"/>
              </a:xfrm>
              <a:custGeom>
                <a:gdLst>
                  <a:gd name="connsiteX0" fmla="*/ 1338645 w 1338644"/>
                  <a:gd name="connsiteY0" fmla="*/ 0 h 1172518"/>
                  <a:gd name="connsiteX1" fmla="*/ 1338645 w 1338644"/>
                  <a:gd name="connsiteY1" fmla="*/ 280037 h 1172518"/>
                  <a:gd name="connsiteX2" fmla="*/ 0 w 1338644"/>
                  <a:gd name="connsiteY2" fmla="*/ 1172519 h 1172518"/>
                  <a:gd name="connsiteX3" fmla="*/ 0 w 1338644"/>
                  <a:gd name="connsiteY3" fmla="*/ 773754 h 1172518"/>
                  <a:gd name="connsiteX4" fmla="*/ 1338645 w 1338644"/>
                  <a:gd name="connsiteY4" fmla="*/ 0 h 117251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8644" h="1172518">
                    <a:moveTo>
                      <a:pt x="1338645" y="0"/>
                    </a:moveTo>
                    <a:lnTo>
                      <a:pt x="1338645" y="280037"/>
                    </a:lnTo>
                    <a:lnTo>
                      <a:pt x="0" y="1172519"/>
                    </a:lnTo>
                    <a:lnTo>
                      <a:pt x="0" y="773754"/>
                    </a:lnTo>
                    <a:lnTo>
                      <a:pt x="1338645" y="0"/>
                    </a:lnTo>
                    <a:close/>
                  </a:path>
                </a:pathLst>
              </a:custGeom>
              <a:solidFill>
                <a:srgbClr val="F6A726"/>
              </a:solidFill>
              <a:ln w="1549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E9D4E901-834C-6CFF-42A3-524E45F9C24D}"/>
                  </a:ext>
                </a:extLst>
              </p:cNvPr>
              <p:cNvSpPr/>
              <p:nvPr/>
            </p:nvSpPr>
            <p:spPr>
              <a:xfrm>
                <a:off x="4713790" y="2923781"/>
                <a:ext cx="1705065" cy="990943"/>
              </a:xfrm>
              <a:custGeom>
                <a:gdLst>
                  <a:gd name="connsiteX0" fmla="*/ 1404345 w 1404671"/>
                  <a:gd name="connsiteY0" fmla="*/ 40526 h 816361"/>
                  <a:gd name="connsiteX1" fmla="*/ 69585 w 1404671"/>
                  <a:gd name="connsiteY1" fmla="*/ 816300 h 816361"/>
                  <a:gd name="connsiteX2" fmla="*/ 7424 w 1404671"/>
                  <a:gd name="connsiteY2" fmla="*/ 780091 h 816361"/>
                  <a:gd name="connsiteX3" fmla="*/ 7424 w 1404671"/>
                  <a:gd name="connsiteY3" fmla="*/ 758646 h 816361"/>
                  <a:gd name="connsiteX4" fmla="*/ 1305353 w 1404671"/>
                  <a:gd name="connsiteY4" fmla="*/ 4473 h 816361"/>
                  <a:gd name="connsiteX5" fmla="*/ 1342339 w 1404671"/>
                  <a:gd name="connsiteY5" fmla="*/ 4473 h 81636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04671" h="816361">
                    <a:moveTo>
                      <a:pt x="1404345" y="40526"/>
                    </a:moveTo>
                    <a:lnTo>
                      <a:pt x="69585" y="816300"/>
                    </a:lnTo>
                    <a:lnTo>
                      <a:pt x="7424" y="780091"/>
                    </a:lnTo>
                    <a:cubicBezTo>
                      <a:pt x="-2833" y="774186"/>
                      <a:pt x="-2988" y="764551"/>
                      <a:pt x="7424" y="758646"/>
                    </a:cubicBezTo>
                    <a:lnTo>
                      <a:pt x="1305353" y="4473"/>
                    </a:lnTo>
                    <a:cubicBezTo>
                      <a:pt x="1316946" y="-1572"/>
                      <a:pt x="1330746" y="-1572"/>
                      <a:pt x="1342339" y="4473"/>
                    </a:cubicBezTo>
                    <a:close/>
                  </a:path>
                </a:pathLst>
              </a:custGeom>
              <a:solidFill>
                <a:srgbClr val="F8D55D"/>
              </a:solidFill>
              <a:ln w="1549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EA345552-399D-6040-577A-2EDA8987B4B3}"/>
                  </a:ext>
                </a:extLst>
              </p:cNvPr>
              <p:cNvSpPr/>
              <p:nvPr/>
            </p:nvSpPr>
            <p:spPr>
              <a:xfrm>
                <a:off x="6041043" y="4122252"/>
                <a:ext cx="1636425" cy="1002181"/>
              </a:xfrm>
              <a:custGeom>
                <a:gdLst>
                  <a:gd name="connsiteX0" fmla="*/ 1334588 w 1348124"/>
                  <a:gd name="connsiteY0" fmla="*/ 18121 h 825619"/>
                  <a:gd name="connsiteX1" fmla="*/ 63077 w 1348124"/>
                  <a:gd name="connsiteY1" fmla="*/ 757065 h 825619"/>
                  <a:gd name="connsiteX2" fmla="*/ -327 w 1348124"/>
                  <a:gd name="connsiteY2" fmla="*/ 757065 h 825619"/>
                  <a:gd name="connsiteX3" fmla="*/ -327 w 1348124"/>
                  <a:gd name="connsiteY3" fmla="*/ 757065 h 825619"/>
                  <a:gd name="connsiteX4" fmla="*/ -327 w 1348124"/>
                  <a:gd name="connsiteY4" fmla="*/ 817983 h 825619"/>
                  <a:gd name="connsiteX5" fmla="*/ 62922 w 1348124"/>
                  <a:gd name="connsiteY5" fmla="*/ 817983 h 825619"/>
                  <a:gd name="connsiteX6" fmla="*/ 1334588 w 1348124"/>
                  <a:gd name="connsiteY6" fmla="*/ 79040 h 825619"/>
                  <a:gd name="connsiteX7" fmla="*/ 1347798 w 1348124"/>
                  <a:gd name="connsiteY7" fmla="*/ 60702 h 825619"/>
                  <a:gd name="connsiteX8" fmla="*/ 1347798 w 1348124"/>
                  <a:gd name="connsiteY8" fmla="*/ -61 h 825619"/>
                  <a:gd name="connsiteX9" fmla="*/ 1334588 w 1348124"/>
                  <a:gd name="connsiteY9" fmla="*/ 18121 h 82561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48124" h="825619">
                    <a:moveTo>
                      <a:pt x="1334588" y="18121"/>
                    </a:moveTo>
                    <a:lnTo>
                      <a:pt x="63077" y="757065"/>
                    </a:lnTo>
                    <a:cubicBezTo>
                      <a:pt x="43171" y="767228"/>
                      <a:pt x="19580" y="767228"/>
                      <a:pt x="-327" y="757065"/>
                    </a:cubicBezTo>
                    <a:lnTo>
                      <a:pt x="-327" y="757065"/>
                    </a:lnTo>
                    <a:lnTo>
                      <a:pt x="-327" y="817983"/>
                    </a:lnTo>
                    <a:cubicBezTo>
                      <a:pt x="19549" y="828084"/>
                      <a:pt x="43046" y="828084"/>
                      <a:pt x="62922" y="817983"/>
                    </a:cubicBezTo>
                    <a:lnTo>
                      <a:pt x="1334588" y="79040"/>
                    </a:lnTo>
                    <a:cubicBezTo>
                      <a:pt x="1341954" y="75729"/>
                      <a:pt x="1347005" y="68736"/>
                      <a:pt x="1347798" y="60702"/>
                    </a:cubicBezTo>
                    <a:lnTo>
                      <a:pt x="1347798" y="-61"/>
                    </a:lnTo>
                    <a:cubicBezTo>
                      <a:pt x="1347036" y="7958"/>
                      <a:pt x="1341986" y="14920"/>
                      <a:pt x="1334588" y="18121"/>
                    </a:cubicBezTo>
                    <a:close/>
                  </a:path>
                </a:pathLst>
              </a:custGeom>
              <a:solidFill>
                <a:srgbClr val="F9C169"/>
              </a:solidFill>
              <a:ln w="1549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C974D32C-4EFE-AA0B-86A0-57A2D7666E17}"/>
                  </a:ext>
                </a:extLst>
              </p:cNvPr>
              <p:cNvSpPr/>
              <p:nvPr/>
            </p:nvSpPr>
            <p:spPr>
              <a:xfrm>
                <a:off x="4790379" y="3237436"/>
                <a:ext cx="2886674" cy="1816905"/>
              </a:xfrm>
              <a:custGeom>
                <a:gdLst>
                  <a:gd name="connsiteX0" fmla="*/ 2364758 w 2378107"/>
                  <a:gd name="connsiteY0" fmla="*/ 713552 h 1496807"/>
                  <a:gd name="connsiteX1" fmla="*/ 2376692 w 2378107"/>
                  <a:gd name="connsiteY1" fmla="*/ 738292 h 1496807"/>
                  <a:gd name="connsiteX2" fmla="*/ 2364758 w 2378107"/>
                  <a:gd name="connsiteY2" fmla="*/ 750227 h 1496807"/>
                  <a:gd name="connsiteX3" fmla="*/ 1093247 w 2378107"/>
                  <a:gd name="connsiteY3" fmla="*/ 1489170 h 1496807"/>
                  <a:gd name="connsiteX4" fmla="*/ 1029842 w 2378107"/>
                  <a:gd name="connsiteY4" fmla="*/ 1489170 h 1496807"/>
                  <a:gd name="connsiteX5" fmla="*/ -327 w 2378107"/>
                  <a:gd name="connsiteY5" fmla="*/ 894441 h 1496807"/>
                  <a:gd name="connsiteX6" fmla="*/ 1334433 w 2378107"/>
                  <a:gd name="connsiteY6" fmla="*/ -61 h 149680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78107" h="1496807">
                    <a:moveTo>
                      <a:pt x="2364758" y="713552"/>
                    </a:moveTo>
                    <a:cubicBezTo>
                      <a:pt x="2374890" y="717095"/>
                      <a:pt x="2380220" y="728175"/>
                      <a:pt x="2376692" y="738292"/>
                    </a:cubicBezTo>
                    <a:cubicBezTo>
                      <a:pt x="2374735" y="743886"/>
                      <a:pt x="2370336" y="748269"/>
                      <a:pt x="2364758" y="750227"/>
                    </a:cubicBezTo>
                    <a:lnTo>
                      <a:pt x="1093247" y="1489170"/>
                    </a:lnTo>
                    <a:cubicBezTo>
                      <a:pt x="1073324" y="1499271"/>
                      <a:pt x="1049765" y="1499271"/>
                      <a:pt x="1029842" y="1489170"/>
                    </a:cubicBezTo>
                    <a:lnTo>
                      <a:pt x="-327" y="894441"/>
                    </a:lnTo>
                    <a:lnTo>
                      <a:pt x="1334433" y="-61"/>
                    </a:lnTo>
                    <a:close/>
                  </a:path>
                </a:pathLst>
              </a:custGeom>
              <a:solidFill>
                <a:srgbClr val="F6A726"/>
              </a:solidFill>
              <a:ln w="1549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grpSp>
            <p:nvGrpSpPr>
              <p:cNvPr id="213" name="Group 212">
                <a:extLst>
                  <a:ext uri="{FF2B5EF4-FFF2-40B4-BE49-F238E27FC236}">
                    <a16:creationId xmlns:a16="http://schemas.microsoft.com/office/drawing/2014/main" id="{C370C120-87C4-96FA-8DC8-D5B54D028895}"/>
                  </a:ext>
                </a:extLst>
              </p:cNvPr>
              <p:cNvGrpSpPr/>
              <p:nvPr/>
            </p:nvGrpSpPr>
            <p:grpSpPr>
              <a:xfrm>
                <a:off x="4832823" y="3207255"/>
                <a:ext cx="2761079" cy="1818460"/>
                <a:chOff x="4841272" y="3109948"/>
                <a:chExt cx="2274639" cy="1498088"/>
              </a:xfrm>
            </p:grpSpPr>
            <p:sp>
              <p:nvSpPr>
                <p:cNvPr id="228" name="Freeform: Shape 227">
                  <a:extLst>
                    <a:ext uri="{FF2B5EF4-FFF2-40B4-BE49-F238E27FC236}">
                      <a16:creationId xmlns:a16="http://schemas.microsoft.com/office/drawing/2014/main" id="{D521ADD7-8B4F-E691-825B-0872949E8CFB}"/>
                    </a:ext>
                  </a:extLst>
                </p:cNvPr>
                <p:cNvSpPr/>
                <p:nvPr/>
              </p:nvSpPr>
              <p:spPr>
                <a:xfrm>
                  <a:off x="4841272" y="3678258"/>
                  <a:ext cx="1021621" cy="929778"/>
                </a:xfrm>
                <a:custGeom>
                  <a:gdLst>
                    <a:gd name="connsiteX0" fmla="*/ 1021622 w 1021621"/>
                    <a:gd name="connsiteY0" fmla="*/ 597837 h 929778"/>
                    <a:gd name="connsiteX1" fmla="*/ 1021622 w 1021621"/>
                    <a:gd name="connsiteY1" fmla="*/ 929779 h 929778"/>
                    <a:gd name="connsiteX2" fmla="*/ 0 w 1021621"/>
                    <a:gd name="connsiteY2" fmla="*/ 331942 h 929778"/>
                    <a:gd name="connsiteX3" fmla="*/ 0 w 1021621"/>
                    <a:gd name="connsiteY3" fmla="*/ 0 h 929778"/>
                    <a:gd name="connsiteX4" fmla="*/ 1021622 w 1021621"/>
                    <a:gd name="connsiteY4" fmla="*/ 597837 h 92977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21621" h="929778">
                      <a:moveTo>
                        <a:pt x="1021622" y="597837"/>
                      </a:moveTo>
                      <a:lnTo>
                        <a:pt x="1021622" y="929779"/>
                      </a:lnTo>
                      <a:lnTo>
                        <a:pt x="0" y="331942"/>
                      </a:lnTo>
                      <a:lnTo>
                        <a:pt x="0" y="0"/>
                      </a:lnTo>
                      <a:lnTo>
                        <a:pt x="1021622" y="59783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497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29" name="Freeform: Shape 228">
                  <a:extLst>
                    <a:ext uri="{FF2B5EF4-FFF2-40B4-BE49-F238E27FC236}">
                      <a16:creationId xmlns:a16="http://schemas.microsoft.com/office/drawing/2014/main" id="{1A0CAD94-6439-C56E-7052-F8CAA4526920}"/>
                    </a:ext>
                  </a:extLst>
                </p:cNvPr>
                <p:cNvSpPr/>
                <p:nvPr/>
              </p:nvSpPr>
              <p:spPr>
                <a:xfrm>
                  <a:off x="5862894" y="3572894"/>
                  <a:ext cx="1253017" cy="1035142"/>
                </a:xfrm>
                <a:custGeom>
                  <a:gdLst>
                    <a:gd name="connsiteX0" fmla="*/ 1253018 w 1253017"/>
                    <a:gd name="connsiteY0" fmla="*/ 0 h 1035142"/>
                    <a:gd name="connsiteX1" fmla="*/ 1253018 w 1253017"/>
                    <a:gd name="connsiteY1" fmla="*/ 310030 h 1035142"/>
                    <a:gd name="connsiteX2" fmla="*/ 0 w 1253017"/>
                    <a:gd name="connsiteY2" fmla="*/ 1035142 h 1035142"/>
                    <a:gd name="connsiteX3" fmla="*/ 0 w 1253017"/>
                    <a:gd name="connsiteY3" fmla="*/ 703201 h 1035142"/>
                    <a:gd name="connsiteX4" fmla="*/ 1253018 w 1253017"/>
                    <a:gd name="connsiteY4" fmla="*/ 0 h 103514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53017" h="1035142">
                      <a:moveTo>
                        <a:pt x="1253018" y="0"/>
                      </a:moveTo>
                      <a:lnTo>
                        <a:pt x="1253018" y="310030"/>
                      </a:lnTo>
                      <a:lnTo>
                        <a:pt x="0" y="1035142"/>
                      </a:lnTo>
                      <a:lnTo>
                        <a:pt x="0" y="703201"/>
                      </a:lnTo>
                      <a:lnTo>
                        <a:pt x="125301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497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30" name="Freeform: Shape 229">
                  <a:extLst>
                    <a:ext uri="{FF2B5EF4-FFF2-40B4-BE49-F238E27FC236}">
                      <a16:creationId xmlns:a16="http://schemas.microsoft.com/office/drawing/2014/main" id="{246F62F8-0587-0A16-679A-5502CF963BEB}"/>
                    </a:ext>
                  </a:extLst>
                </p:cNvPr>
                <p:cNvSpPr/>
                <p:nvPr/>
              </p:nvSpPr>
              <p:spPr>
                <a:xfrm>
                  <a:off x="4870799" y="3109948"/>
                  <a:ext cx="2021487" cy="1156045"/>
                </a:xfrm>
                <a:custGeom>
                  <a:gdLst>
                    <a:gd name="connsiteX0" fmla="*/ 981683 w 2021487"/>
                    <a:gd name="connsiteY0" fmla="*/ 1156046 h 1156045"/>
                    <a:gd name="connsiteX1" fmla="*/ 0 w 2021487"/>
                    <a:gd name="connsiteY1" fmla="*/ 577324 h 1156045"/>
                    <a:gd name="connsiteX2" fmla="*/ 1010278 w 2021487"/>
                    <a:gd name="connsiteY2" fmla="*/ 0 h 1156045"/>
                    <a:gd name="connsiteX3" fmla="*/ 2021488 w 2021487"/>
                    <a:gd name="connsiteY3" fmla="*/ 580432 h 1156045"/>
                    <a:gd name="connsiteX4" fmla="*/ 981683 w 2021487"/>
                    <a:gd name="connsiteY4" fmla="*/ 1156046 h 115604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21487" h="1156045">
                      <a:moveTo>
                        <a:pt x="981683" y="1156046"/>
                      </a:moveTo>
                      <a:lnTo>
                        <a:pt x="0" y="577324"/>
                      </a:lnTo>
                      <a:lnTo>
                        <a:pt x="1010278" y="0"/>
                      </a:lnTo>
                      <a:lnTo>
                        <a:pt x="2021488" y="580432"/>
                      </a:lnTo>
                      <a:lnTo>
                        <a:pt x="981683" y="1156046"/>
                      </a:lnTo>
                      <a:close/>
                    </a:path>
                  </a:pathLst>
                </a:custGeom>
                <a:solidFill>
                  <a:srgbClr val="7B7C7D"/>
                </a:solidFill>
                <a:ln w="15497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5B225B3E-63A2-E8CB-658F-F7A1F5FB7B1B}"/>
                  </a:ext>
                </a:extLst>
              </p:cNvPr>
              <p:cNvSpPr/>
              <p:nvPr/>
            </p:nvSpPr>
            <p:spPr>
              <a:xfrm>
                <a:off x="4718213" y="3867107"/>
                <a:ext cx="1327060" cy="1252927"/>
              </a:xfrm>
              <a:custGeom>
                <a:gdLst>
                  <a:gd name="connsiteX0" fmla="*/ 62456 w 1093262"/>
                  <a:gd name="connsiteY0" fmla="*/ 113850 h 1032189"/>
                  <a:gd name="connsiteX1" fmla="*/ 72215 w 1093262"/>
                  <a:gd name="connsiteY1" fmla="*/ 104028 h 1032189"/>
                  <a:gd name="connsiteX2" fmla="*/ 77064 w 1093262"/>
                  <a:gd name="connsiteY2" fmla="*/ 105302 h 1032189"/>
                  <a:gd name="connsiteX3" fmla="*/ 1092470 w 1093262"/>
                  <a:gd name="connsiteY3" fmla="*/ 691640 h 1032189"/>
                  <a:gd name="connsiteX4" fmla="*/ 1092470 w 1093262"/>
                  <a:gd name="connsiteY4" fmla="*/ 630721 h 1032189"/>
                  <a:gd name="connsiteX5" fmla="*/ -327 w 1093262"/>
                  <a:gd name="connsiteY5" fmla="*/ -61 h 1032189"/>
                  <a:gd name="connsiteX6" fmla="*/ -327 w 1093262"/>
                  <a:gd name="connsiteY6" fmla="*/ 401191 h 1032189"/>
                  <a:gd name="connsiteX7" fmla="*/ 1092936 w 1093262"/>
                  <a:gd name="connsiteY7" fmla="*/ 1032129 h 1032189"/>
                  <a:gd name="connsiteX8" fmla="*/ 1092936 w 1093262"/>
                  <a:gd name="connsiteY8" fmla="*/ 971210 h 1032189"/>
                  <a:gd name="connsiteX9" fmla="*/ 70848 w 1093262"/>
                  <a:gd name="connsiteY9" fmla="*/ 380677 h 1032189"/>
                  <a:gd name="connsiteX10" fmla="*/ 62767 w 1093262"/>
                  <a:gd name="connsiteY10" fmla="*/ 366691 h 103218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93262" h="1032189">
                    <a:moveTo>
                      <a:pt x="62456" y="113850"/>
                    </a:moveTo>
                    <a:cubicBezTo>
                      <a:pt x="62441" y="108442"/>
                      <a:pt x="66823" y="104044"/>
                      <a:pt x="72215" y="104028"/>
                    </a:cubicBezTo>
                    <a:cubicBezTo>
                      <a:pt x="73925" y="104028"/>
                      <a:pt x="75587" y="104463"/>
                      <a:pt x="77064" y="105302"/>
                    </a:cubicBezTo>
                    <a:lnTo>
                      <a:pt x="1092470" y="691640"/>
                    </a:lnTo>
                    <a:lnTo>
                      <a:pt x="1092470" y="630721"/>
                    </a:lnTo>
                    <a:lnTo>
                      <a:pt x="-327" y="-61"/>
                    </a:lnTo>
                    <a:lnTo>
                      <a:pt x="-327" y="401191"/>
                    </a:lnTo>
                    <a:lnTo>
                      <a:pt x="1092936" y="1032129"/>
                    </a:lnTo>
                    <a:lnTo>
                      <a:pt x="1092936" y="971210"/>
                    </a:lnTo>
                    <a:lnTo>
                      <a:pt x="70848" y="380677"/>
                    </a:lnTo>
                    <a:cubicBezTo>
                      <a:pt x="65750" y="377896"/>
                      <a:pt x="62642" y="372503"/>
                      <a:pt x="62767" y="366691"/>
                    </a:cubicBezTo>
                    <a:close/>
                  </a:path>
                </a:pathLst>
              </a:custGeom>
              <a:solidFill>
                <a:srgbClr val="F9C169"/>
              </a:solidFill>
              <a:ln w="1549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C0680DA5-9181-596A-144F-E445B4003F1B}"/>
                  </a:ext>
                </a:extLst>
              </p:cNvPr>
              <p:cNvSpPr/>
              <p:nvPr/>
            </p:nvSpPr>
            <p:spPr>
              <a:xfrm>
                <a:off x="6041043" y="3714499"/>
                <a:ext cx="1636236" cy="1000727"/>
              </a:xfrm>
              <a:custGeom>
                <a:gdLst>
                  <a:gd name="connsiteX0" fmla="*/ 1334588 w 1347968"/>
                  <a:gd name="connsiteY0" fmla="*/ 16878 h 824421"/>
                  <a:gd name="connsiteX1" fmla="*/ 63077 w 1347968"/>
                  <a:gd name="connsiteY1" fmla="*/ 755821 h 824421"/>
                  <a:gd name="connsiteX2" fmla="*/ 63077 w 1347968"/>
                  <a:gd name="connsiteY2" fmla="*/ 755821 h 824421"/>
                  <a:gd name="connsiteX3" fmla="*/ 63077 w 1347968"/>
                  <a:gd name="connsiteY3" fmla="*/ 755821 h 824421"/>
                  <a:gd name="connsiteX4" fmla="*/ -327 w 1347968"/>
                  <a:gd name="connsiteY4" fmla="*/ 755821 h 824421"/>
                  <a:gd name="connsiteX5" fmla="*/ -327 w 1347968"/>
                  <a:gd name="connsiteY5" fmla="*/ 816739 h 824421"/>
                  <a:gd name="connsiteX6" fmla="*/ 30754 w 1347968"/>
                  <a:gd name="connsiteY6" fmla="*/ 824354 h 824421"/>
                  <a:gd name="connsiteX7" fmla="*/ 61834 w 1347968"/>
                  <a:gd name="connsiteY7" fmla="*/ 816895 h 824421"/>
                  <a:gd name="connsiteX8" fmla="*/ 61834 w 1347968"/>
                  <a:gd name="connsiteY8" fmla="*/ 816895 h 824421"/>
                  <a:gd name="connsiteX9" fmla="*/ 1334433 w 1347968"/>
                  <a:gd name="connsiteY9" fmla="*/ 79039 h 824421"/>
                  <a:gd name="connsiteX10" fmla="*/ 1347642 w 1347968"/>
                  <a:gd name="connsiteY10" fmla="*/ 60857 h 824421"/>
                  <a:gd name="connsiteX11" fmla="*/ 1347642 w 1347968"/>
                  <a:gd name="connsiteY11" fmla="*/ -61 h 824421"/>
                  <a:gd name="connsiteX12" fmla="*/ 1334588 w 1347968"/>
                  <a:gd name="connsiteY12" fmla="*/ 16878 h 82442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47968" h="824421">
                    <a:moveTo>
                      <a:pt x="1334588" y="16878"/>
                    </a:moveTo>
                    <a:lnTo>
                      <a:pt x="63077" y="755821"/>
                    </a:lnTo>
                    <a:lnTo>
                      <a:pt x="63077" y="755821"/>
                    </a:lnTo>
                    <a:lnTo>
                      <a:pt x="63077" y="755821"/>
                    </a:lnTo>
                    <a:cubicBezTo>
                      <a:pt x="43155" y="765922"/>
                      <a:pt x="19596" y="765922"/>
                      <a:pt x="-327" y="755821"/>
                    </a:cubicBezTo>
                    <a:lnTo>
                      <a:pt x="-327" y="816739"/>
                    </a:lnTo>
                    <a:cubicBezTo>
                      <a:pt x="9246" y="821806"/>
                      <a:pt x="19922" y="824416"/>
                      <a:pt x="30754" y="824354"/>
                    </a:cubicBezTo>
                    <a:cubicBezTo>
                      <a:pt x="41570" y="824510"/>
                      <a:pt x="52262" y="821945"/>
                      <a:pt x="61834" y="816895"/>
                    </a:cubicBezTo>
                    <a:lnTo>
                      <a:pt x="61834" y="816895"/>
                    </a:lnTo>
                    <a:lnTo>
                      <a:pt x="1334433" y="79039"/>
                    </a:lnTo>
                    <a:cubicBezTo>
                      <a:pt x="1341752" y="75760"/>
                      <a:pt x="1346788" y="68845"/>
                      <a:pt x="1347642" y="60857"/>
                    </a:cubicBezTo>
                    <a:lnTo>
                      <a:pt x="1347642" y="-61"/>
                    </a:lnTo>
                    <a:cubicBezTo>
                      <a:pt x="1346508" y="7460"/>
                      <a:pt x="1341566" y="13863"/>
                      <a:pt x="1334588" y="16878"/>
                    </a:cubicBezTo>
                    <a:close/>
                  </a:path>
                </a:pathLst>
              </a:custGeom>
              <a:solidFill>
                <a:srgbClr val="F9C169"/>
              </a:solidFill>
              <a:ln w="1549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54253E22-DD59-937B-3E37-097E5892DBC9}"/>
                  </a:ext>
                </a:extLst>
              </p:cNvPr>
              <p:cNvSpPr/>
              <p:nvPr/>
            </p:nvSpPr>
            <p:spPr>
              <a:xfrm>
                <a:off x="4794045" y="2969194"/>
                <a:ext cx="2886862" cy="1672785"/>
              </a:xfrm>
              <a:custGeom>
                <a:gdLst>
                  <a:gd name="connsiteX0" fmla="*/ 2364913 w 2378262"/>
                  <a:gd name="connsiteY0" fmla="*/ 594823 h 1378078"/>
                  <a:gd name="connsiteX1" fmla="*/ 2376848 w 2378262"/>
                  <a:gd name="connsiteY1" fmla="*/ 619564 h 1378078"/>
                  <a:gd name="connsiteX2" fmla="*/ 2364913 w 2378262"/>
                  <a:gd name="connsiteY2" fmla="*/ 631499 h 1378078"/>
                  <a:gd name="connsiteX3" fmla="*/ 1093247 w 2378262"/>
                  <a:gd name="connsiteY3" fmla="*/ 1370442 h 1378078"/>
                  <a:gd name="connsiteX4" fmla="*/ 1029842 w 2378262"/>
                  <a:gd name="connsiteY4" fmla="*/ 1370442 h 1378078"/>
                  <a:gd name="connsiteX5" fmla="*/ -327 w 2378262"/>
                  <a:gd name="connsiteY5" fmla="*/ 775713 h 1378078"/>
                  <a:gd name="connsiteX6" fmla="*/ 1334433 w 2378262"/>
                  <a:gd name="connsiteY6" fmla="*/ -61 h 137807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78262" h="1378078">
                    <a:moveTo>
                      <a:pt x="2364913" y="594823"/>
                    </a:moveTo>
                    <a:cubicBezTo>
                      <a:pt x="2375045" y="598367"/>
                      <a:pt x="2380376" y="609447"/>
                      <a:pt x="2376848" y="619564"/>
                    </a:cubicBezTo>
                    <a:cubicBezTo>
                      <a:pt x="2374890" y="625158"/>
                      <a:pt x="2370492" y="629541"/>
                      <a:pt x="2364913" y="631499"/>
                    </a:cubicBezTo>
                    <a:lnTo>
                      <a:pt x="1093247" y="1370442"/>
                    </a:lnTo>
                    <a:cubicBezTo>
                      <a:pt x="1073324" y="1380543"/>
                      <a:pt x="1049765" y="1380543"/>
                      <a:pt x="1029842" y="1370442"/>
                    </a:cubicBezTo>
                    <a:lnTo>
                      <a:pt x="-327" y="775713"/>
                    </a:lnTo>
                    <a:lnTo>
                      <a:pt x="1334433" y="-61"/>
                    </a:lnTo>
                    <a:close/>
                  </a:path>
                </a:pathLst>
              </a:custGeom>
              <a:solidFill>
                <a:srgbClr val="F8D55D"/>
              </a:solidFill>
              <a:ln w="1549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3E864884-78EF-7D62-E2D6-8A0370315CC9}"/>
                  </a:ext>
                </a:extLst>
              </p:cNvPr>
              <p:cNvSpPr/>
              <p:nvPr/>
            </p:nvSpPr>
            <p:spPr>
              <a:xfrm>
                <a:off x="5479848" y="3345148"/>
                <a:ext cx="1471368" cy="874143"/>
              </a:xfrm>
              <a:custGeom>
                <a:gdLst>
                  <a:gd name="connsiteX0" fmla="*/ 1211820 w 1212146"/>
                  <a:gd name="connsiteY0" fmla="*/ 360009 h 720139"/>
                  <a:gd name="connsiteX1" fmla="*/ 605746 w 1212146"/>
                  <a:gd name="connsiteY1" fmla="*/ 720078 h 720139"/>
                  <a:gd name="connsiteX2" fmla="*/ -327 w 1212146"/>
                  <a:gd name="connsiteY2" fmla="*/ 360009 h 720139"/>
                  <a:gd name="connsiteX3" fmla="*/ 605746 w 1212146"/>
                  <a:gd name="connsiteY3" fmla="*/ -61 h 720139"/>
                  <a:gd name="connsiteX4" fmla="*/ 1211820 w 1212146"/>
                  <a:gd name="connsiteY4" fmla="*/ 360009 h 72013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2146" h="720139">
                    <a:moveTo>
                      <a:pt x="1211820" y="360009"/>
                    </a:moveTo>
                    <a:cubicBezTo>
                      <a:pt x="1211820" y="558770"/>
                      <a:pt x="940796" y="720078"/>
                      <a:pt x="605746" y="720078"/>
                    </a:cubicBezTo>
                    <a:cubicBezTo>
                      <a:pt x="270697" y="720078"/>
                      <a:pt x="-327" y="558770"/>
                      <a:pt x="-327" y="360009"/>
                    </a:cubicBezTo>
                    <a:cubicBezTo>
                      <a:pt x="-327" y="161248"/>
                      <a:pt x="270697" y="-61"/>
                      <a:pt x="605746" y="-61"/>
                    </a:cubicBezTo>
                    <a:cubicBezTo>
                      <a:pt x="940796" y="-61"/>
                      <a:pt x="1211820" y="161248"/>
                      <a:pt x="1211820" y="360009"/>
                    </a:cubicBezTo>
                    <a:close/>
                  </a:path>
                </a:pathLst>
              </a:custGeom>
              <a:solidFill>
                <a:srgbClr val="DDB009"/>
              </a:solidFill>
              <a:ln w="1549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D6644276-158C-3981-973C-CAE5BECE9007}"/>
                  </a:ext>
                </a:extLst>
              </p:cNvPr>
              <p:cNvSpPr/>
              <p:nvPr/>
            </p:nvSpPr>
            <p:spPr>
              <a:xfrm>
                <a:off x="5959219" y="1679880"/>
                <a:ext cx="527591" cy="350951"/>
              </a:xfrm>
              <a:custGeom>
                <a:gdLst>
                  <a:gd name="connsiteX0" fmla="*/ 433678 w 434641"/>
                  <a:gd name="connsiteY0" fmla="*/ 154548 h 289121"/>
                  <a:gd name="connsiteX1" fmla="*/ 128310 w 434641"/>
                  <a:gd name="connsiteY1" fmla="*/ 12043 h 289121"/>
                  <a:gd name="connsiteX2" fmla="*/ 49676 w 434641"/>
                  <a:gd name="connsiteY2" fmla="*/ 237689 h 289121"/>
                  <a:gd name="connsiteX3" fmla="*/ 426995 w 434641"/>
                  <a:gd name="connsiteY3" fmla="*/ 182987 h 289121"/>
                  <a:gd name="connsiteX4" fmla="*/ 433522 w 434641"/>
                  <a:gd name="connsiteY4" fmla="*/ 155170 h 289121"/>
                  <a:gd name="connsiteX5" fmla="*/ 433678 w 434641"/>
                  <a:gd name="connsiteY5" fmla="*/ 154548 h 289121"/>
                  <a:gd name="connsiteX6" fmla="*/ 337328 w 434641"/>
                  <a:gd name="connsiteY6" fmla="*/ 252608 h 289121"/>
                  <a:gd name="connsiteX7" fmla="*/ 93189 w 434641"/>
                  <a:gd name="connsiteY7" fmla="*/ 250122 h 289121"/>
                  <a:gd name="connsiteX8" fmla="*/ 96608 w 434641"/>
                  <a:gd name="connsiteY8" fmla="*/ 108860 h 289121"/>
                  <a:gd name="connsiteX9" fmla="*/ 340746 w 434641"/>
                  <a:gd name="connsiteY9" fmla="*/ 111346 h 289121"/>
                  <a:gd name="connsiteX10" fmla="*/ 337328 w 434641"/>
                  <a:gd name="connsiteY10" fmla="*/ 253074 h 28912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34641" h="289121">
                    <a:moveTo>
                      <a:pt x="433678" y="154548"/>
                    </a:moveTo>
                    <a:cubicBezTo>
                      <a:pt x="446576" y="32712"/>
                      <a:pt x="260869" y="-27584"/>
                      <a:pt x="128310" y="12043"/>
                    </a:cubicBezTo>
                    <a:cubicBezTo>
                      <a:pt x="-11553" y="51205"/>
                      <a:pt x="-36728" y="169001"/>
                      <a:pt x="49676" y="237689"/>
                    </a:cubicBezTo>
                    <a:cubicBezTo>
                      <a:pt x="161722" y="327668"/>
                      <a:pt x="388300" y="293168"/>
                      <a:pt x="426995" y="182987"/>
                    </a:cubicBezTo>
                    <a:cubicBezTo>
                      <a:pt x="430228" y="173997"/>
                      <a:pt x="432419" y="164662"/>
                      <a:pt x="433522" y="155170"/>
                    </a:cubicBezTo>
                    <a:cubicBezTo>
                      <a:pt x="433522" y="155170"/>
                      <a:pt x="433678" y="155325"/>
                      <a:pt x="433678" y="154548"/>
                    </a:cubicBezTo>
                    <a:close/>
                    <a:moveTo>
                      <a:pt x="337328" y="252608"/>
                    </a:moveTo>
                    <a:cubicBezTo>
                      <a:pt x="268950" y="290993"/>
                      <a:pt x="159701" y="289905"/>
                      <a:pt x="93189" y="250122"/>
                    </a:cubicBezTo>
                    <a:cubicBezTo>
                      <a:pt x="26676" y="210338"/>
                      <a:pt x="28230" y="147244"/>
                      <a:pt x="96608" y="108860"/>
                    </a:cubicBezTo>
                    <a:cubicBezTo>
                      <a:pt x="164985" y="70475"/>
                      <a:pt x="274234" y="71563"/>
                      <a:pt x="340746" y="111346"/>
                    </a:cubicBezTo>
                    <a:cubicBezTo>
                      <a:pt x="407259" y="151130"/>
                      <a:pt x="405705" y="214690"/>
                      <a:pt x="337328" y="253074"/>
                    </a:cubicBezTo>
                    <a:close/>
                  </a:path>
                </a:pathLst>
              </a:custGeom>
              <a:solidFill>
                <a:srgbClr val="A9F3FF"/>
              </a:solidFill>
              <a:ln w="1549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F136D120-6F01-FDAD-FDA7-A3C7DCF7E0D4}"/>
                  </a:ext>
                </a:extLst>
              </p:cNvPr>
              <p:cNvSpPr/>
              <p:nvPr/>
            </p:nvSpPr>
            <p:spPr>
              <a:xfrm>
                <a:off x="6084428" y="1899622"/>
                <a:ext cx="275788" cy="552416"/>
              </a:xfrm>
              <a:custGeom>
                <a:gdLst>
                  <a:gd name="connsiteX0" fmla="*/ 192529 w 227200"/>
                  <a:gd name="connsiteY0" fmla="*/ 47337 h 455093"/>
                  <a:gd name="connsiteX1" fmla="*/ 32774 w 227200"/>
                  <a:gd name="connsiteY1" fmla="*/ 45628 h 455093"/>
                  <a:gd name="connsiteX2" fmla="*/ 761 w 227200"/>
                  <a:gd name="connsiteY2" fmla="*/ -61 h 455093"/>
                  <a:gd name="connsiteX3" fmla="*/ -327 w 227200"/>
                  <a:gd name="connsiteY3" fmla="*/ 388448 h 455093"/>
                  <a:gd name="connsiteX4" fmla="*/ 31686 w 227200"/>
                  <a:gd name="connsiteY4" fmla="*/ 435069 h 455093"/>
                  <a:gd name="connsiteX5" fmla="*/ 191441 w 227200"/>
                  <a:gd name="connsiteY5" fmla="*/ 436623 h 455093"/>
                  <a:gd name="connsiteX6" fmla="*/ 225785 w 227200"/>
                  <a:gd name="connsiteY6" fmla="*/ 390002 h 455093"/>
                  <a:gd name="connsiteX7" fmla="*/ 226873 w 227200"/>
                  <a:gd name="connsiteY7" fmla="*/ 1493 h 455093"/>
                  <a:gd name="connsiteX8" fmla="*/ 192529 w 227200"/>
                  <a:gd name="connsiteY8" fmla="*/ 47337 h 45509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7200" h="455092">
                    <a:moveTo>
                      <a:pt x="192529" y="47337"/>
                    </a:moveTo>
                    <a:cubicBezTo>
                      <a:pt x="142070" y="72376"/>
                      <a:pt x="82674" y="71740"/>
                      <a:pt x="32774" y="45628"/>
                    </a:cubicBezTo>
                    <a:cubicBezTo>
                      <a:pt x="14685" y="37236"/>
                      <a:pt x="2471" y="19804"/>
                      <a:pt x="761" y="-61"/>
                    </a:cubicBezTo>
                    <a:lnTo>
                      <a:pt x="-327" y="388448"/>
                    </a:lnTo>
                    <a:cubicBezTo>
                      <a:pt x="1165" y="408624"/>
                      <a:pt x="13396" y="426444"/>
                      <a:pt x="31686" y="435069"/>
                    </a:cubicBezTo>
                    <a:cubicBezTo>
                      <a:pt x="81617" y="461130"/>
                      <a:pt x="141012" y="461705"/>
                      <a:pt x="191441" y="436623"/>
                    </a:cubicBezTo>
                    <a:cubicBezTo>
                      <a:pt x="210540" y="428511"/>
                      <a:pt x="223703" y="410642"/>
                      <a:pt x="225785" y="390002"/>
                    </a:cubicBezTo>
                    <a:lnTo>
                      <a:pt x="226873" y="1493"/>
                    </a:lnTo>
                    <a:cubicBezTo>
                      <a:pt x="224449" y="21820"/>
                      <a:pt x="211364" y="39304"/>
                      <a:pt x="192529" y="47337"/>
                    </a:cubicBezTo>
                    <a:close/>
                  </a:path>
                </a:pathLst>
              </a:custGeom>
              <a:solidFill>
                <a:srgbClr val="D4F5F9">
                  <a:alpha val="62000"/>
                </a:srgbClr>
              </a:solidFill>
              <a:ln w="1549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grpSp>
            <p:nvGrpSpPr>
              <p:cNvPr id="220" name="Group 219">
                <a:extLst>
                  <a:ext uri="{FF2B5EF4-FFF2-40B4-BE49-F238E27FC236}">
                    <a16:creationId xmlns:a16="http://schemas.microsoft.com/office/drawing/2014/main" id="{BD3576F7-CC27-BA52-B586-16FCC277BB97}"/>
                  </a:ext>
                </a:extLst>
              </p:cNvPr>
              <p:cNvGrpSpPr/>
              <p:nvPr/>
            </p:nvGrpSpPr>
            <p:grpSpPr>
              <a:xfrm>
                <a:off x="6013644" y="1690545"/>
                <a:ext cx="419051" cy="242790"/>
                <a:chOff x="5814059" y="1860449"/>
                <a:chExt cx="345224" cy="200016"/>
              </a:xfrm>
            </p:grpSpPr>
            <p:sp>
              <p:nvSpPr>
                <p:cNvPr id="226" name="Freeform: Shape 225">
                  <a:extLst>
                    <a:ext uri="{FF2B5EF4-FFF2-40B4-BE49-F238E27FC236}">
                      <a16:creationId xmlns:a16="http://schemas.microsoft.com/office/drawing/2014/main" id="{289AD53F-72F7-4E25-B3FD-19E801E73A24}"/>
                    </a:ext>
                  </a:extLst>
                </p:cNvPr>
                <p:cNvSpPr/>
                <p:nvPr/>
              </p:nvSpPr>
              <p:spPr>
                <a:xfrm>
                  <a:off x="5814059" y="1860449"/>
                  <a:ext cx="345224" cy="200016"/>
                </a:xfrm>
                <a:custGeom>
                  <a:gdLst>
                    <a:gd name="connsiteX0" fmla="*/ 292646 w 345224"/>
                    <a:gd name="connsiteY0" fmla="*/ 171871 h 200016"/>
                    <a:gd name="connsiteX1" fmla="*/ 48508 w 345224"/>
                    <a:gd name="connsiteY1" fmla="*/ 169384 h 200016"/>
                    <a:gd name="connsiteX2" fmla="*/ 51926 w 345224"/>
                    <a:gd name="connsiteY2" fmla="*/ 27967 h 200016"/>
                    <a:gd name="connsiteX3" fmla="*/ 296065 w 345224"/>
                    <a:gd name="connsiteY3" fmla="*/ 30454 h 200016"/>
                    <a:gd name="connsiteX4" fmla="*/ 292646 w 345224"/>
                    <a:gd name="connsiteY4" fmla="*/ 171871 h 20001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5224" h="200016">
                      <a:moveTo>
                        <a:pt x="292646" y="171871"/>
                      </a:moveTo>
                      <a:cubicBezTo>
                        <a:pt x="224269" y="210255"/>
                        <a:pt x="115020" y="209168"/>
                        <a:pt x="48508" y="169384"/>
                      </a:cubicBezTo>
                      <a:cubicBezTo>
                        <a:pt x="-18005" y="129601"/>
                        <a:pt x="-16296" y="66352"/>
                        <a:pt x="51926" y="27967"/>
                      </a:cubicBezTo>
                      <a:cubicBezTo>
                        <a:pt x="120148" y="-10417"/>
                        <a:pt x="229708" y="-9174"/>
                        <a:pt x="296065" y="30454"/>
                      </a:cubicBezTo>
                      <a:cubicBezTo>
                        <a:pt x="362423" y="70081"/>
                        <a:pt x="361024" y="133486"/>
                        <a:pt x="292646" y="171871"/>
                      </a:cubicBezTo>
                      <a:close/>
                    </a:path>
                  </a:pathLst>
                </a:custGeom>
                <a:solidFill>
                  <a:srgbClr val="D4F5F9"/>
                </a:solidFill>
                <a:ln w="15497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27" name="Freeform: Shape 226">
                  <a:extLst>
                    <a:ext uri="{FF2B5EF4-FFF2-40B4-BE49-F238E27FC236}">
                      <a16:creationId xmlns:a16="http://schemas.microsoft.com/office/drawing/2014/main" id="{AD054CB8-6F13-A88F-34F9-1D037BC9DB10}"/>
                    </a:ext>
                  </a:extLst>
                </p:cNvPr>
                <p:cNvSpPr/>
                <p:nvPr/>
              </p:nvSpPr>
              <p:spPr>
                <a:xfrm>
                  <a:off x="5814059" y="1860449"/>
                  <a:ext cx="345224" cy="200016"/>
                </a:xfrm>
                <a:custGeom>
                  <a:gdLst>
                    <a:gd name="connsiteX0" fmla="*/ 292646 w 345224"/>
                    <a:gd name="connsiteY0" fmla="*/ 171871 h 200016"/>
                    <a:gd name="connsiteX1" fmla="*/ 48508 w 345224"/>
                    <a:gd name="connsiteY1" fmla="*/ 169384 h 200016"/>
                    <a:gd name="connsiteX2" fmla="*/ 51926 w 345224"/>
                    <a:gd name="connsiteY2" fmla="*/ 27967 h 200016"/>
                    <a:gd name="connsiteX3" fmla="*/ 296065 w 345224"/>
                    <a:gd name="connsiteY3" fmla="*/ 30454 h 200016"/>
                    <a:gd name="connsiteX4" fmla="*/ 292646 w 345224"/>
                    <a:gd name="connsiteY4" fmla="*/ 171871 h 20001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5224" h="200016">
                      <a:moveTo>
                        <a:pt x="292646" y="171871"/>
                      </a:moveTo>
                      <a:cubicBezTo>
                        <a:pt x="224269" y="210255"/>
                        <a:pt x="115020" y="209168"/>
                        <a:pt x="48508" y="169384"/>
                      </a:cubicBezTo>
                      <a:cubicBezTo>
                        <a:pt x="-18005" y="129601"/>
                        <a:pt x="-16296" y="66352"/>
                        <a:pt x="51926" y="27967"/>
                      </a:cubicBezTo>
                      <a:cubicBezTo>
                        <a:pt x="120148" y="-10417"/>
                        <a:pt x="229708" y="-9174"/>
                        <a:pt x="296065" y="30454"/>
                      </a:cubicBezTo>
                      <a:cubicBezTo>
                        <a:pt x="362423" y="70081"/>
                        <a:pt x="361024" y="133486"/>
                        <a:pt x="292646" y="171871"/>
                      </a:cubicBezTo>
                      <a:close/>
                    </a:path>
                  </a:pathLst>
                </a:custGeom>
                <a:solidFill>
                  <a:srgbClr val="DBE7F3"/>
                </a:solidFill>
                <a:ln w="15497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AA5F101F-A43B-2E89-5B82-8DD845FD300A}"/>
                  </a:ext>
                </a:extLst>
              </p:cNvPr>
              <p:cNvSpPr/>
              <p:nvPr/>
            </p:nvSpPr>
            <p:spPr>
              <a:xfrm>
                <a:off x="5958806" y="1679225"/>
                <a:ext cx="527656" cy="352656"/>
              </a:xfrm>
              <a:custGeom>
                <a:gdLst>
                  <a:gd name="connsiteX0" fmla="*/ 414903 w 434695"/>
                  <a:gd name="connsiteY0" fmla="*/ 84225 h 290526"/>
                  <a:gd name="connsiteX1" fmla="*/ 414903 w 434695"/>
                  <a:gd name="connsiteY1" fmla="*/ 84225 h 290526"/>
                  <a:gd name="connsiteX2" fmla="*/ 413660 w 434695"/>
                  <a:gd name="connsiteY2" fmla="*/ 82515 h 290526"/>
                  <a:gd name="connsiteX3" fmla="*/ 3084 w 434695"/>
                  <a:gd name="connsiteY3" fmla="*/ 122143 h 290526"/>
                  <a:gd name="connsiteX4" fmla="*/ 2308 w 434695"/>
                  <a:gd name="connsiteY4" fmla="*/ 125562 h 290526"/>
                  <a:gd name="connsiteX5" fmla="*/ 388951 w 434695"/>
                  <a:gd name="connsiteY5" fmla="*/ 236054 h 290526"/>
                  <a:gd name="connsiteX6" fmla="*/ 389728 w 434695"/>
                  <a:gd name="connsiteY6" fmla="*/ 236054 h 290526"/>
                  <a:gd name="connsiteX7" fmla="*/ 420032 w 434695"/>
                  <a:gd name="connsiteY7" fmla="*/ 200311 h 290526"/>
                  <a:gd name="connsiteX8" fmla="*/ 414903 w 434695"/>
                  <a:gd name="connsiteY8" fmla="*/ 84225 h 290526"/>
                  <a:gd name="connsiteX9" fmla="*/ 337202 w 434695"/>
                  <a:gd name="connsiteY9" fmla="*/ 181196 h 290526"/>
                  <a:gd name="connsiteX10" fmla="*/ 93063 w 434695"/>
                  <a:gd name="connsiteY10" fmla="*/ 178710 h 290526"/>
                  <a:gd name="connsiteX11" fmla="*/ 96482 w 434695"/>
                  <a:gd name="connsiteY11" fmla="*/ 37293 h 290526"/>
                  <a:gd name="connsiteX12" fmla="*/ 340621 w 434695"/>
                  <a:gd name="connsiteY12" fmla="*/ 39779 h 290526"/>
                  <a:gd name="connsiteX13" fmla="*/ 337823 w 434695"/>
                  <a:gd name="connsiteY13" fmla="*/ 181196 h 29052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34695" h="290526">
                    <a:moveTo>
                      <a:pt x="414903" y="84225"/>
                    </a:moveTo>
                    <a:lnTo>
                      <a:pt x="414903" y="84225"/>
                    </a:lnTo>
                    <a:cubicBezTo>
                      <a:pt x="414546" y="83619"/>
                      <a:pt x="414127" y="83047"/>
                      <a:pt x="413660" y="82515"/>
                    </a:cubicBezTo>
                    <a:cubicBezTo>
                      <a:pt x="326634" y="-43672"/>
                      <a:pt x="36963" y="-21139"/>
                      <a:pt x="3084" y="122143"/>
                    </a:cubicBezTo>
                    <a:cubicBezTo>
                      <a:pt x="2758" y="123265"/>
                      <a:pt x="2494" y="124407"/>
                      <a:pt x="2308" y="125562"/>
                    </a:cubicBezTo>
                    <a:cubicBezTo>
                      <a:pt x="-31104" y="280965"/>
                      <a:pt x="261986" y="345147"/>
                      <a:pt x="388951" y="236054"/>
                    </a:cubicBezTo>
                    <a:lnTo>
                      <a:pt x="389728" y="236054"/>
                    </a:lnTo>
                    <a:cubicBezTo>
                      <a:pt x="401834" y="225991"/>
                      <a:pt x="412091" y="213896"/>
                      <a:pt x="420032" y="200311"/>
                    </a:cubicBezTo>
                    <a:cubicBezTo>
                      <a:pt x="440856" y="163867"/>
                      <a:pt x="438867" y="118690"/>
                      <a:pt x="414903" y="84225"/>
                    </a:cubicBezTo>
                    <a:close/>
                    <a:moveTo>
                      <a:pt x="337202" y="181196"/>
                    </a:moveTo>
                    <a:cubicBezTo>
                      <a:pt x="268824" y="219581"/>
                      <a:pt x="159576" y="218493"/>
                      <a:pt x="93063" y="178710"/>
                    </a:cubicBezTo>
                    <a:cubicBezTo>
                      <a:pt x="26550" y="138927"/>
                      <a:pt x="28260" y="75677"/>
                      <a:pt x="96482" y="37293"/>
                    </a:cubicBezTo>
                    <a:cubicBezTo>
                      <a:pt x="164704" y="-1092"/>
                      <a:pt x="274263" y="151"/>
                      <a:pt x="340621" y="39779"/>
                    </a:cubicBezTo>
                    <a:cubicBezTo>
                      <a:pt x="406978" y="79407"/>
                      <a:pt x="406201" y="142812"/>
                      <a:pt x="337823" y="181196"/>
                    </a:cubicBezTo>
                    <a:close/>
                  </a:path>
                </a:pathLst>
              </a:custGeom>
              <a:solidFill>
                <a:srgbClr val="D0DFF0"/>
              </a:solidFill>
              <a:ln w="1549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0E4181A8-8BC0-B7E5-B7A7-D1E520B6D47F}"/>
                  </a:ext>
                </a:extLst>
              </p:cNvPr>
              <p:cNvSpPr/>
              <p:nvPr/>
            </p:nvSpPr>
            <p:spPr>
              <a:xfrm>
                <a:off x="5449159" y="2348200"/>
                <a:ext cx="1536321" cy="1799951"/>
              </a:xfrm>
              <a:custGeom>
                <a:gdLst>
                  <a:gd name="connsiteX0" fmla="*/ 1224824 w 1265656"/>
                  <a:gd name="connsiteY0" fmla="*/ 893819 h 1482840"/>
                  <a:gd name="connsiteX1" fmla="*/ 1224824 w 1265656"/>
                  <a:gd name="connsiteY1" fmla="*/ 893819 h 1482840"/>
                  <a:gd name="connsiteX2" fmla="*/ 768094 w 1265656"/>
                  <a:gd name="connsiteY2" fmla="*/ 45317 h 1482840"/>
                  <a:gd name="connsiteX3" fmla="*/ 744162 w 1265656"/>
                  <a:gd name="connsiteY3" fmla="*/ 560 h 1482840"/>
                  <a:gd name="connsiteX4" fmla="*/ 714946 w 1265656"/>
                  <a:gd name="connsiteY4" fmla="*/ 67073 h 1482840"/>
                  <a:gd name="connsiteX5" fmla="*/ 555191 w 1265656"/>
                  <a:gd name="connsiteY5" fmla="*/ 65519 h 1482840"/>
                  <a:gd name="connsiteX6" fmla="*/ 528462 w 1265656"/>
                  <a:gd name="connsiteY6" fmla="*/ -61 h 1482840"/>
                  <a:gd name="connsiteX7" fmla="*/ 42671 w 1265656"/>
                  <a:gd name="connsiteY7" fmla="*/ 890556 h 1482840"/>
                  <a:gd name="connsiteX8" fmla="*/ 715101 w 1265656"/>
                  <a:gd name="connsiteY8" fmla="*/ 1478913 h 1482840"/>
                  <a:gd name="connsiteX9" fmla="*/ 1224824 w 1265656"/>
                  <a:gd name="connsiteY9" fmla="*/ 893819 h 148284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65656" h="1482840">
                    <a:moveTo>
                      <a:pt x="1224824" y="893819"/>
                    </a:moveTo>
                    <a:lnTo>
                      <a:pt x="1224824" y="893819"/>
                    </a:lnTo>
                    <a:lnTo>
                      <a:pt x="768094" y="45317"/>
                    </a:lnTo>
                    <a:lnTo>
                      <a:pt x="744162" y="560"/>
                    </a:lnTo>
                    <a:cubicBezTo>
                      <a:pt x="756439" y="23405"/>
                      <a:pt x="746493" y="49357"/>
                      <a:pt x="714946" y="67073"/>
                    </a:cubicBezTo>
                    <a:cubicBezTo>
                      <a:pt x="664517" y="92155"/>
                      <a:pt x="605122" y="91580"/>
                      <a:pt x="555191" y="65519"/>
                    </a:cubicBezTo>
                    <a:cubicBezTo>
                      <a:pt x="525198" y="47492"/>
                      <a:pt x="516340" y="22162"/>
                      <a:pt x="528462" y="-61"/>
                    </a:cubicBezTo>
                    <a:lnTo>
                      <a:pt x="42671" y="890556"/>
                    </a:lnTo>
                    <a:cubicBezTo>
                      <a:pt x="-124699" y="1192971"/>
                      <a:pt x="216878" y="1522271"/>
                      <a:pt x="715101" y="1478913"/>
                    </a:cubicBezTo>
                    <a:cubicBezTo>
                      <a:pt x="1068022" y="1449853"/>
                      <a:pt x="1378985" y="1211930"/>
                      <a:pt x="1224824" y="893819"/>
                    </a:cubicBezTo>
                    <a:close/>
                  </a:path>
                </a:pathLst>
              </a:custGeom>
              <a:solidFill>
                <a:srgbClr val="D4F5F9">
                  <a:alpha val="62000"/>
                </a:srgbClr>
              </a:solidFill>
              <a:ln w="1549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30855D7A-3579-C835-CFC7-D089BAE6FF69}"/>
                  </a:ext>
                </a:extLst>
              </p:cNvPr>
              <p:cNvSpPr/>
              <p:nvPr/>
            </p:nvSpPr>
            <p:spPr>
              <a:xfrm>
                <a:off x="5552100" y="2896709"/>
                <a:ext cx="1331212" cy="1176879"/>
              </a:xfrm>
              <a:custGeom>
                <a:gdLst>
                  <a:gd name="connsiteX0" fmla="*/ 1061230 w 1096682"/>
                  <a:gd name="connsiteY0" fmla="*/ 458574 h 969539"/>
                  <a:gd name="connsiteX1" fmla="*/ 1061230 w 1096682"/>
                  <a:gd name="connsiteY1" fmla="*/ 458574 h 969539"/>
                  <a:gd name="connsiteX2" fmla="*/ 890287 w 1096682"/>
                  <a:gd name="connsiteY2" fmla="*/ 125078 h 969539"/>
                  <a:gd name="connsiteX3" fmla="*/ 220498 w 1096682"/>
                  <a:gd name="connsiteY3" fmla="*/ 114355 h 969539"/>
                  <a:gd name="connsiteX4" fmla="*/ 36966 w 1096682"/>
                  <a:gd name="connsiteY4" fmla="*/ 456243 h 969539"/>
                  <a:gd name="connsiteX5" fmla="*/ 619574 w 1096682"/>
                  <a:gd name="connsiteY5" fmla="*/ 966122 h 969539"/>
                  <a:gd name="connsiteX6" fmla="*/ 1061230 w 1096682"/>
                  <a:gd name="connsiteY6" fmla="*/ 458574 h 96953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96682" h="969539">
                    <a:moveTo>
                      <a:pt x="1061230" y="458574"/>
                    </a:moveTo>
                    <a:lnTo>
                      <a:pt x="1061230" y="458574"/>
                    </a:lnTo>
                    <a:cubicBezTo>
                      <a:pt x="1013055" y="369217"/>
                      <a:pt x="938306" y="214591"/>
                      <a:pt x="890287" y="125078"/>
                    </a:cubicBezTo>
                    <a:cubicBezTo>
                      <a:pt x="806524" y="-30325"/>
                      <a:pt x="309699" y="-48974"/>
                      <a:pt x="220498" y="114355"/>
                    </a:cubicBezTo>
                    <a:cubicBezTo>
                      <a:pt x="169370" y="207597"/>
                      <a:pt x="88094" y="361913"/>
                      <a:pt x="36966" y="456243"/>
                    </a:cubicBezTo>
                    <a:cubicBezTo>
                      <a:pt x="-108180" y="718408"/>
                      <a:pt x="188019" y="1003729"/>
                      <a:pt x="619574" y="966122"/>
                    </a:cubicBezTo>
                    <a:cubicBezTo>
                      <a:pt x="925407" y="940635"/>
                      <a:pt x="1194877" y="734415"/>
                      <a:pt x="1061230" y="458574"/>
                    </a:cubicBezTo>
                    <a:close/>
                  </a:path>
                </a:pathLst>
              </a:custGeom>
              <a:solidFill>
                <a:srgbClr val="42D0B6"/>
              </a:solidFill>
              <a:ln w="1549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E2A941FD-A463-DA04-98EF-47743D321934}"/>
                  </a:ext>
                </a:extLst>
              </p:cNvPr>
              <p:cNvSpPr/>
              <p:nvPr/>
            </p:nvSpPr>
            <p:spPr>
              <a:xfrm>
                <a:off x="5803171" y="2879026"/>
                <a:ext cx="840188" cy="434997"/>
              </a:xfrm>
              <a:custGeom>
                <a:gdLst>
                  <a:gd name="connsiteX0" fmla="*/ 691840 w 692166"/>
                  <a:gd name="connsiteY0" fmla="*/ 179119 h 358360"/>
                  <a:gd name="connsiteX1" fmla="*/ 345756 w 692166"/>
                  <a:gd name="connsiteY1" fmla="*/ 358299 h 358360"/>
                  <a:gd name="connsiteX2" fmla="*/ -327 w 692166"/>
                  <a:gd name="connsiteY2" fmla="*/ 179119 h 358360"/>
                  <a:gd name="connsiteX3" fmla="*/ 345756 w 692166"/>
                  <a:gd name="connsiteY3" fmla="*/ -61 h 358360"/>
                  <a:gd name="connsiteX4" fmla="*/ 691840 w 692166"/>
                  <a:gd name="connsiteY4" fmla="*/ 179119 h 35836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2166" h="358360">
                    <a:moveTo>
                      <a:pt x="691840" y="179119"/>
                    </a:moveTo>
                    <a:cubicBezTo>
                      <a:pt x="691840" y="278111"/>
                      <a:pt x="536436" y="358299"/>
                      <a:pt x="345756" y="358299"/>
                    </a:cubicBezTo>
                    <a:cubicBezTo>
                      <a:pt x="155076" y="358299"/>
                      <a:pt x="-327" y="278111"/>
                      <a:pt x="-327" y="179119"/>
                    </a:cubicBezTo>
                    <a:cubicBezTo>
                      <a:pt x="-327" y="80127"/>
                      <a:pt x="155076" y="-61"/>
                      <a:pt x="345756" y="-61"/>
                    </a:cubicBezTo>
                    <a:cubicBezTo>
                      <a:pt x="536436" y="-61"/>
                      <a:pt x="691840" y="80127"/>
                      <a:pt x="691840" y="179119"/>
                    </a:cubicBezTo>
                    <a:close/>
                  </a:path>
                </a:pathLst>
              </a:custGeom>
              <a:solidFill>
                <a:srgbClr val="6BEDD6"/>
              </a:solidFill>
              <a:ln w="1549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B9E2D721-6711-7E59-9FDD-BCE9B7B939C7}"/>
                  </a:ext>
                </a:extLst>
              </p:cNvPr>
              <p:cNvSpPr/>
              <p:nvPr/>
            </p:nvSpPr>
            <p:spPr>
              <a:xfrm>
                <a:off x="5843672" y="2949301"/>
                <a:ext cx="459576" cy="318493"/>
              </a:xfrm>
              <a:custGeom>
                <a:gdLst>
                  <a:gd name="connsiteX0" fmla="*/ 124975 w 378609"/>
                  <a:gd name="connsiteY0" fmla="*/ 1720 h 262382"/>
                  <a:gd name="connsiteX1" fmla="*/ 222413 w 378609"/>
                  <a:gd name="connsiteY1" fmla="*/ 51604 h 262382"/>
                  <a:gd name="connsiteX2" fmla="*/ 160252 w 378609"/>
                  <a:gd name="connsiteY2" fmla="*/ 111745 h 262382"/>
                  <a:gd name="connsiteX3" fmla="*/ 158232 w 378609"/>
                  <a:gd name="connsiteY3" fmla="*/ 206230 h 262382"/>
                  <a:gd name="connsiteX4" fmla="*/ 378283 w 378609"/>
                  <a:gd name="connsiteY4" fmla="*/ 260311 h 262382"/>
                  <a:gd name="connsiteX5" fmla="*/ 114097 w 378609"/>
                  <a:gd name="connsiteY5" fmla="*/ 237156 h 262382"/>
                  <a:gd name="connsiteX6" fmla="*/ -125 w 378609"/>
                  <a:gd name="connsiteY6" fmla="*/ 121225 h 262382"/>
                  <a:gd name="connsiteX7" fmla="*/ 124975 w 378609"/>
                  <a:gd name="connsiteY7" fmla="*/ 1720 h 26238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8609" h="262382">
                    <a:moveTo>
                      <a:pt x="124975" y="1720"/>
                    </a:moveTo>
                    <a:cubicBezTo>
                      <a:pt x="202677" y="-6983"/>
                      <a:pt x="216974" y="17260"/>
                      <a:pt x="222413" y="51604"/>
                    </a:cubicBezTo>
                    <a:cubicBezTo>
                      <a:pt x="228474" y="88590"/>
                      <a:pt x="193353" y="104286"/>
                      <a:pt x="160252" y="111745"/>
                    </a:cubicBezTo>
                    <a:cubicBezTo>
                      <a:pt x="127151" y="119205"/>
                      <a:pt x="112543" y="179346"/>
                      <a:pt x="158232" y="206230"/>
                    </a:cubicBezTo>
                    <a:cubicBezTo>
                      <a:pt x="203920" y="233115"/>
                      <a:pt x="378283" y="260311"/>
                      <a:pt x="378283" y="260311"/>
                    </a:cubicBezTo>
                    <a:cubicBezTo>
                      <a:pt x="378283" y="260311"/>
                      <a:pt x="205319" y="272432"/>
                      <a:pt x="114097" y="237156"/>
                    </a:cubicBezTo>
                    <a:cubicBezTo>
                      <a:pt x="36395" y="207163"/>
                      <a:pt x="4072" y="170799"/>
                      <a:pt x="-125" y="121225"/>
                    </a:cubicBezTo>
                    <a:cubicBezTo>
                      <a:pt x="-4320" y="71651"/>
                      <a:pt x="57375" y="9179"/>
                      <a:pt x="124975" y="1720"/>
                    </a:cubicBezTo>
                    <a:close/>
                  </a:path>
                </a:pathLst>
              </a:custGeom>
              <a:solidFill>
                <a:srgbClr val="FFFFFF">
                  <a:alpha val="33000"/>
                </a:srgbClr>
              </a:solidFill>
              <a:ln w="1549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35" name="Title 234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/>
              <a:t>学霸秘籍揭示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207003369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1"/>
          <p:cNvGrpSpPr/>
          <p:nvPr/>
        </p:nvGrpSpPr>
        <p:grpSpPr>
          <a:xfrm>
            <a:off x="42175" y="1712676"/>
            <a:ext cx="10870959" cy="4389771"/>
            <a:chOff x="42175" y="1712676"/>
            <a:chExt cx="10870959" cy="4389771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56F9A102-1747-4FEF-80E4-DB40A7DFA5BE}"/>
                </a:ext>
              </a:extLst>
            </p:cNvPr>
            <p:cNvGrpSpPr/>
            <p:nvPr/>
          </p:nvGrpSpPr>
          <p:grpSpPr>
            <a:xfrm>
              <a:off x="42175" y="2669686"/>
              <a:ext cx="7332067" cy="3365296"/>
              <a:chOff x="1055054" y="1330036"/>
              <a:chExt cx="10081892" cy="4627419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27EC7D34-ADF0-4F69-A70C-31B6FD33252A}"/>
                  </a:ext>
                </a:extLst>
              </p:cNvPr>
              <p:cNvGrpSpPr/>
              <p:nvPr/>
            </p:nvGrpSpPr>
            <p:grpSpPr>
              <a:xfrm>
                <a:off x="1055054" y="1330036"/>
                <a:ext cx="10081892" cy="4627419"/>
                <a:chOff x="0" y="2281941"/>
                <a:chExt cx="7665719" cy="3518436"/>
              </a:xfrm>
            </p:grpSpPr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0DCDA227-A503-4F99-BDC8-8FBF9EEDD384}"/>
                    </a:ext>
                  </a:extLst>
                </p:cNvPr>
                <p:cNvSpPr/>
                <p:nvPr/>
              </p:nvSpPr>
              <p:spPr>
                <a:xfrm>
                  <a:off x="0" y="5565796"/>
                  <a:ext cx="7665719" cy="234581"/>
                </a:xfrm>
                <a:custGeom>
                  <a:gdLst>
                    <a:gd name="connsiteX0" fmla="*/ 5867053 w 5867038"/>
                    <a:gd name="connsiteY0" fmla="*/ 12102 h 24203"/>
                    <a:gd name="connsiteX1" fmla="*/ 2933534 w 5867038"/>
                    <a:gd name="connsiteY1" fmla="*/ 24204 h 24203"/>
                    <a:gd name="connsiteX2" fmla="*/ 15 w 5867038"/>
                    <a:gd name="connsiteY2" fmla="*/ 12102 h 24203"/>
                    <a:gd name="connsiteX3" fmla="*/ 2933534 w 5867038"/>
                    <a:gd name="connsiteY3" fmla="*/ 0 h 24203"/>
                    <a:gd name="connsiteX4" fmla="*/ 5867053 w 5867038"/>
                    <a:gd name="connsiteY4" fmla="*/ 12102 h 2420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67038" h="24203">
                      <a:moveTo>
                        <a:pt x="5867053" y="12102"/>
                      </a:moveTo>
                      <a:cubicBezTo>
                        <a:pt x="5867053" y="18786"/>
                        <a:pt x="4553672" y="24204"/>
                        <a:pt x="2933534" y="24204"/>
                      </a:cubicBezTo>
                      <a:cubicBezTo>
                        <a:pt x="1313396" y="24204"/>
                        <a:pt x="15" y="18786"/>
                        <a:pt x="15" y="12102"/>
                      </a:cubicBezTo>
                      <a:cubicBezTo>
                        <a:pt x="15" y="5418"/>
                        <a:pt x="1313396" y="0"/>
                        <a:pt x="2933534" y="0"/>
                      </a:cubicBezTo>
                      <a:cubicBezTo>
                        <a:pt x="4553672" y="0"/>
                        <a:pt x="5867053" y="5418"/>
                        <a:pt x="5867053" y="12102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4833" cap="flat">
                  <a:noFill/>
                  <a:prstDash val="solid"/>
                  <a:miter/>
                </a:ln>
                <a:effectLst>
                  <a:softEdge rad="88900"/>
                </a:effectLst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11113659-62C5-4098-8D77-805F813D68C5}"/>
                    </a:ext>
                  </a:extLst>
                </p:cNvPr>
                <p:cNvGrpSpPr/>
                <p:nvPr/>
              </p:nvGrpSpPr>
              <p:grpSpPr>
                <a:xfrm>
                  <a:off x="1004025" y="2281941"/>
                  <a:ext cx="5847674" cy="3405533"/>
                  <a:chOff x="1004025" y="2281941"/>
                  <a:chExt cx="5847674" cy="3405533"/>
                </a:xfrm>
              </p:grpSpPr>
              <p:sp>
                <p:nvSpPr>
                  <p:cNvPr id="51" name="Rectangle 50">
                    <a:extLst>
                      <a:ext uri="{FF2B5EF4-FFF2-40B4-BE49-F238E27FC236}">
                        <a16:creationId xmlns:a16="http://schemas.microsoft.com/office/drawing/2014/main" id="{F55DB36F-04F1-4ACD-87DE-3D6DDA44F650}"/>
                      </a:ext>
                    </a:extLst>
                  </p:cNvPr>
                  <p:cNvSpPr/>
                  <p:nvPr/>
                </p:nvSpPr>
                <p:spPr>
                  <a:xfrm>
                    <a:off x="1693070" y="2499360"/>
                    <a:ext cx="4467224" cy="2782269"/>
                  </a:xfrm>
                  <a:prstGeom prst="rect">
                    <a:avLst/>
                  </a:prstGeom>
                  <a:blipFill rotWithShape="0">
                    <a:blip r:embed="rId2"/>
                    <a:stretch>
                      <a:fillRect l="-5090" r="-5090"/>
                    </a:stretch>
                  </a:blipFill>
                  <a:ln w="38100">
                    <a:noFill/>
                    <a:rou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52" name="Group 51">
                    <a:extLst>
                      <a:ext uri="{FF2B5EF4-FFF2-40B4-BE49-F238E27FC236}">
                        <a16:creationId xmlns:a16="http://schemas.microsoft.com/office/drawing/2014/main" id="{86F903D1-D22A-4177-AC3F-1AF1E98BAE42}"/>
                      </a:ext>
                    </a:extLst>
                  </p:cNvPr>
                  <p:cNvGrpSpPr/>
                  <p:nvPr/>
                </p:nvGrpSpPr>
                <p:grpSpPr>
                  <a:xfrm>
                    <a:off x="1551034" y="2281941"/>
                    <a:ext cx="4753656" cy="3301418"/>
                    <a:chOff x="1551034" y="2281941"/>
                    <a:chExt cx="4753656" cy="3301418"/>
                  </a:xfrm>
                </p:grpSpPr>
                <p:sp>
                  <p:nvSpPr>
                    <p:cNvPr id="66" name="Freeform: Shape 65">
                      <a:extLst>
                        <a:ext uri="{FF2B5EF4-FFF2-40B4-BE49-F238E27FC236}">
                          <a16:creationId xmlns:a16="http://schemas.microsoft.com/office/drawing/2014/main" id="{31DF7BCC-7BCE-473C-8B05-52E7478570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1034" y="2281941"/>
                      <a:ext cx="4753656" cy="3301418"/>
                    </a:xfrm>
                    <a:custGeom>
                      <a:gdLst>
                        <a:gd name="connsiteX0" fmla="*/ 128 w 4753656"/>
                        <a:gd name="connsiteY0" fmla="*/ 164587 h 3301418"/>
                        <a:gd name="connsiteX1" fmla="*/ 164715 w 4753656"/>
                        <a:gd name="connsiteY1" fmla="*/ 0 h 3301418"/>
                        <a:gd name="connsiteX2" fmla="*/ 4589198 w 4753656"/>
                        <a:gd name="connsiteY2" fmla="*/ 0 h 3301418"/>
                        <a:gd name="connsiteX3" fmla="*/ 4753784 w 4753656"/>
                        <a:gd name="connsiteY3" fmla="*/ 164587 h 3301418"/>
                        <a:gd name="connsiteX4" fmla="*/ 4753784 w 4753656"/>
                        <a:gd name="connsiteY4" fmla="*/ 3136832 h 3301418"/>
                        <a:gd name="connsiteX5" fmla="*/ 4589198 w 4753656"/>
                        <a:gd name="connsiteY5" fmla="*/ 3301419 h 3301418"/>
                        <a:gd name="connsiteX6" fmla="*/ 164715 w 4753656"/>
                        <a:gd name="connsiteY6" fmla="*/ 3301419 h 3301418"/>
                        <a:gd name="connsiteX7" fmla="*/ 128 w 4753656"/>
                        <a:gd name="connsiteY7" fmla="*/ 3136832 h 3301418"/>
                        <a:gd name="connsiteX8" fmla="*/ 128 w 4753656"/>
                        <a:gd name="connsiteY8" fmla="*/ 164587 h 3301418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753656" h="3301418">
                          <a:moveTo>
                            <a:pt x="128" y="164587"/>
                          </a:moveTo>
                          <a:cubicBezTo>
                            <a:pt x="128" y="73580"/>
                            <a:pt x="73708" y="0"/>
                            <a:pt x="164715" y="0"/>
                          </a:cubicBezTo>
                          <a:lnTo>
                            <a:pt x="4589198" y="0"/>
                          </a:lnTo>
                          <a:cubicBezTo>
                            <a:pt x="4680204" y="0"/>
                            <a:pt x="4753784" y="73580"/>
                            <a:pt x="4753784" y="164587"/>
                          </a:cubicBezTo>
                          <a:lnTo>
                            <a:pt x="4753784" y="3136832"/>
                          </a:lnTo>
                          <a:cubicBezTo>
                            <a:pt x="4753784" y="3227839"/>
                            <a:pt x="4680204" y="3301419"/>
                            <a:pt x="4589198" y="3301419"/>
                          </a:cubicBezTo>
                          <a:lnTo>
                            <a:pt x="164715" y="3301419"/>
                          </a:lnTo>
                          <a:cubicBezTo>
                            <a:pt x="73708" y="3301419"/>
                            <a:pt x="128" y="3227839"/>
                            <a:pt x="128" y="3136832"/>
                          </a:cubicBezTo>
                          <a:lnTo>
                            <a:pt x="128" y="164587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tx1">
                            <a:lumMod val="75000"/>
                            <a:lumOff val="25000"/>
                          </a:schemeClr>
                        </a:gs>
                        <a:gs pos="88486">
                          <a:schemeClr val="tx1">
                            <a:lumMod val="75000"/>
                            <a:lumOff val="25000"/>
                          </a:schemeClr>
                        </a:gs>
                        <a:gs pos="76972">
                          <a:schemeClr val="tx1">
                            <a:lumMod val="50000"/>
                            <a:lumOff val="50000"/>
                          </a:schemeClr>
                        </a:gs>
                        <a:gs pos="59315">
                          <a:schemeClr val="tx1">
                            <a:lumMod val="75000"/>
                            <a:lumOff val="25000"/>
                          </a:schemeClr>
                        </a:gs>
                        <a:gs pos="38912">
                          <a:schemeClr val="tx1">
                            <a:lumMod val="50000"/>
                            <a:lumOff val="50000"/>
                          </a:schemeClr>
                        </a:gs>
                        <a:gs pos="23925">
                          <a:schemeClr val="tx1">
                            <a:lumMod val="75000"/>
                            <a:lumOff val="25000"/>
                          </a:schemeClr>
                        </a:gs>
                        <a:gs pos="15000">
                          <a:schemeClr val="bg1">
                            <a:lumMod val="50000"/>
                          </a:schemeClr>
                        </a:gs>
                        <a:gs pos="100000">
                          <a:schemeClr val="tx1">
                            <a:lumMod val="50000"/>
                            <a:lumOff val="5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  <a:ln w="4833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  <p:grpSp>
                  <p:nvGrpSpPr>
                    <p:cNvPr id="67" name="Group 66">
                      <a:extLst>
                        <a:ext uri="{FF2B5EF4-FFF2-40B4-BE49-F238E27FC236}">
                          <a16:creationId xmlns:a16="http://schemas.microsoft.com/office/drawing/2014/main" id="{405C3444-6A21-4571-8EE7-BFE57ACDB93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575238" y="2306144"/>
                      <a:ext cx="4705248" cy="3253010"/>
                      <a:chOff x="1575238" y="2306144"/>
                      <a:chExt cx="4705248" cy="3253010"/>
                    </a:xfrm>
                  </p:grpSpPr>
                  <p:sp>
                    <p:nvSpPr>
                      <p:cNvPr id="72" name="Freeform: Shape 71">
                        <a:extLst>
                          <a:ext uri="{FF2B5EF4-FFF2-40B4-BE49-F238E27FC236}">
                            <a16:creationId xmlns:a16="http://schemas.microsoft.com/office/drawing/2014/main" id="{C314E8CF-F8F7-4B04-9372-7A87033347F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75238" y="2306144"/>
                        <a:ext cx="4705248" cy="3253010"/>
                      </a:xfrm>
                      <a:custGeom>
                        <a:gdLst>
                          <a:gd name="connsiteX0" fmla="*/ 128 w 4705248"/>
                          <a:gd name="connsiteY0" fmla="*/ 145224 h 3253010"/>
                          <a:gd name="connsiteX1" fmla="*/ 145352 w 4705248"/>
                          <a:gd name="connsiteY1" fmla="*/ 0 h 3253010"/>
                          <a:gd name="connsiteX2" fmla="*/ 4560153 w 4705248"/>
                          <a:gd name="connsiteY2" fmla="*/ 0 h 3253010"/>
                          <a:gd name="connsiteX3" fmla="*/ 4705377 w 4705248"/>
                          <a:gd name="connsiteY3" fmla="*/ 145224 h 3253010"/>
                          <a:gd name="connsiteX4" fmla="*/ 4705377 w 4705248"/>
                          <a:gd name="connsiteY4" fmla="*/ 3107787 h 3253010"/>
                          <a:gd name="connsiteX5" fmla="*/ 4560153 w 4705248"/>
                          <a:gd name="connsiteY5" fmla="*/ 3253011 h 3253010"/>
                          <a:gd name="connsiteX6" fmla="*/ 145352 w 4705248"/>
                          <a:gd name="connsiteY6" fmla="*/ 3253011 h 3253010"/>
                          <a:gd name="connsiteX7" fmla="*/ 128 w 4705248"/>
                          <a:gd name="connsiteY7" fmla="*/ 3107787 h 3253010"/>
                          <a:gd name="connsiteX8" fmla="*/ 128 w 4705248"/>
                          <a:gd name="connsiteY8" fmla="*/ 145224 h 3253010"/>
                        </a:gdLst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705248" h="3253010">
                            <a:moveTo>
                              <a:pt x="128" y="145224"/>
                            </a:moveTo>
                            <a:cubicBezTo>
                              <a:pt x="128" y="64867"/>
                              <a:pt x="64995" y="0"/>
                              <a:pt x="145352" y="0"/>
                            </a:cubicBezTo>
                            <a:lnTo>
                              <a:pt x="4560153" y="0"/>
                            </a:lnTo>
                            <a:cubicBezTo>
                              <a:pt x="4640510" y="0"/>
                              <a:pt x="4705377" y="64867"/>
                              <a:pt x="4705377" y="145224"/>
                            </a:cubicBezTo>
                            <a:lnTo>
                              <a:pt x="4705377" y="3107787"/>
                            </a:lnTo>
                            <a:cubicBezTo>
                              <a:pt x="4705377" y="3188144"/>
                              <a:pt x="4640510" y="3253011"/>
                              <a:pt x="4560153" y="3253011"/>
                            </a:cubicBezTo>
                            <a:lnTo>
                              <a:pt x="145352" y="3253011"/>
                            </a:lnTo>
                            <a:cubicBezTo>
                              <a:pt x="64995" y="3253011"/>
                              <a:pt x="128" y="3188144"/>
                              <a:pt x="128" y="3107787"/>
                            </a:cubicBezTo>
                            <a:lnTo>
                              <a:pt x="128" y="145224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4833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zh-CN" altLang="en-US"/>
                      </a:p>
                    </p:txBody>
                  </p:sp>
                  <p:sp>
                    <p:nvSpPr>
                      <p:cNvPr id="73" name="Freeform: Shape 72">
                        <a:extLst>
                          <a:ext uri="{FF2B5EF4-FFF2-40B4-BE49-F238E27FC236}">
                            <a16:creationId xmlns:a16="http://schemas.microsoft.com/office/drawing/2014/main" id="{8BB1B6CA-C262-412E-9445-E46EB2E9C5C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75238" y="2306144"/>
                        <a:ext cx="4705248" cy="3253010"/>
                      </a:xfrm>
                      <a:custGeom>
                        <a:gdLst>
                          <a:gd name="connsiteX0" fmla="*/ 128 w 4705248"/>
                          <a:gd name="connsiteY0" fmla="*/ 145224 h 3253010"/>
                          <a:gd name="connsiteX1" fmla="*/ 145352 w 4705248"/>
                          <a:gd name="connsiteY1" fmla="*/ 0 h 3253010"/>
                          <a:gd name="connsiteX2" fmla="*/ 4560153 w 4705248"/>
                          <a:gd name="connsiteY2" fmla="*/ 0 h 3253010"/>
                          <a:gd name="connsiteX3" fmla="*/ 4705377 w 4705248"/>
                          <a:gd name="connsiteY3" fmla="*/ 145224 h 3253010"/>
                          <a:gd name="connsiteX4" fmla="*/ 4705377 w 4705248"/>
                          <a:gd name="connsiteY4" fmla="*/ 3107787 h 3253010"/>
                          <a:gd name="connsiteX5" fmla="*/ 4560153 w 4705248"/>
                          <a:gd name="connsiteY5" fmla="*/ 3253011 h 3253010"/>
                          <a:gd name="connsiteX6" fmla="*/ 145352 w 4705248"/>
                          <a:gd name="connsiteY6" fmla="*/ 3253011 h 3253010"/>
                          <a:gd name="connsiteX7" fmla="*/ 128 w 4705248"/>
                          <a:gd name="connsiteY7" fmla="*/ 3107787 h 3253010"/>
                          <a:gd name="connsiteX8" fmla="*/ 128 w 4705248"/>
                          <a:gd name="connsiteY8" fmla="*/ 145224 h 3253010"/>
                        </a:gdLst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705248" h="3253010">
                            <a:moveTo>
                              <a:pt x="128" y="145224"/>
                            </a:moveTo>
                            <a:cubicBezTo>
                              <a:pt x="128" y="64867"/>
                              <a:pt x="64995" y="0"/>
                              <a:pt x="145352" y="0"/>
                            </a:cubicBezTo>
                            <a:lnTo>
                              <a:pt x="4560153" y="0"/>
                            </a:lnTo>
                            <a:cubicBezTo>
                              <a:pt x="4640510" y="0"/>
                              <a:pt x="4705377" y="64867"/>
                              <a:pt x="4705377" y="145224"/>
                            </a:cubicBezTo>
                            <a:lnTo>
                              <a:pt x="4705377" y="3107787"/>
                            </a:lnTo>
                            <a:cubicBezTo>
                              <a:pt x="4705377" y="3188144"/>
                              <a:pt x="4640510" y="3253011"/>
                              <a:pt x="4560153" y="3253011"/>
                            </a:cubicBezTo>
                            <a:lnTo>
                              <a:pt x="145352" y="3253011"/>
                            </a:lnTo>
                            <a:cubicBezTo>
                              <a:pt x="64995" y="3253011"/>
                              <a:pt x="128" y="3188144"/>
                              <a:pt x="128" y="3107787"/>
                            </a:cubicBezTo>
                            <a:lnTo>
                              <a:pt x="128" y="145224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4833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zh-CN" altLang="en-US"/>
                      </a:p>
                    </p:txBody>
                  </p:sp>
                  <p:sp>
                    <p:nvSpPr>
                      <p:cNvPr id="74" name="Freeform: Shape 73">
                        <a:extLst>
                          <a:ext uri="{FF2B5EF4-FFF2-40B4-BE49-F238E27FC236}">
                            <a16:creationId xmlns:a16="http://schemas.microsoft.com/office/drawing/2014/main" id="{FA22C6E0-2B2B-4DC7-A05E-67D8EABDA07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77658" y="2308565"/>
                        <a:ext cx="4700407" cy="3248169"/>
                      </a:xfrm>
                      <a:custGeom>
                        <a:gdLst>
                          <a:gd name="connsiteX0" fmla="*/ 4557732 w 4700407"/>
                          <a:gd name="connsiteY0" fmla="*/ 0 h 3248169"/>
                          <a:gd name="connsiteX1" fmla="*/ 4658905 w 4700407"/>
                          <a:gd name="connsiteY1" fmla="*/ 41631 h 3248169"/>
                          <a:gd name="connsiteX2" fmla="*/ 4700536 w 4700407"/>
                          <a:gd name="connsiteY2" fmla="*/ 142803 h 3248169"/>
                          <a:gd name="connsiteX3" fmla="*/ 4700536 w 4700407"/>
                          <a:gd name="connsiteY3" fmla="*/ 142803 h 3248169"/>
                          <a:gd name="connsiteX4" fmla="*/ 4700536 w 4700407"/>
                          <a:gd name="connsiteY4" fmla="*/ 3105367 h 3248169"/>
                          <a:gd name="connsiteX5" fmla="*/ 4658905 w 4700407"/>
                          <a:gd name="connsiteY5" fmla="*/ 3206539 h 3248169"/>
                          <a:gd name="connsiteX6" fmla="*/ 4557732 w 4700407"/>
                          <a:gd name="connsiteY6" fmla="*/ 3248170 h 3248169"/>
                          <a:gd name="connsiteX7" fmla="*/ 4557732 w 4700407"/>
                          <a:gd name="connsiteY7" fmla="*/ 3248170 h 3248169"/>
                          <a:gd name="connsiteX8" fmla="*/ 142931 w 4700407"/>
                          <a:gd name="connsiteY8" fmla="*/ 3248170 h 3248169"/>
                          <a:gd name="connsiteX9" fmla="*/ 41759 w 4700407"/>
                          <a:gd name="connsiteY9" fmla="*/ 3206539 h 3248169"/>
                          <a:gd name="connsiteX10" fmla="*/ 128 w 4700407"/>
                          <a:gd name="connsiteY10" fmla="*/ 3105367 h 3248169"/>
                          <a:gd name="connsiteX11" fmla="*/ 128 w 4700407"/>
                          <a:gd name="connsiteY11" fmla="*/ 3105367 h 3248169"/>
                          <a:gd name="connsiteX12" fmla="*/ 128 w 4700407"/>
                          <a:gd name="connsiteY12" fmla="*/ 142803 h 3248169"/>
                          <a:gd name="connsiteX13" fmla="*/ 41759 w 4700407"/>
                          <a:gd name="connsiteY13" fmla="*/ 41631 h 3248169"/>
                          <a:gd name="connsiteX14" fmla="*/ 142931 w 4700407"/>
                          <a:gd name="connsiteY14" fmla="*/ 0 h 3248169"/>
                          <a:gd name="connsiteX15" fmla="*/ 142931 w 4700407"/>
                          <a:gd name="connsiteY15" fmla="*/ 0 h 3248169"/>
                          <a:gd name="connsiteX16" fmla="*/ 4557732 w 4700407"/>
                          <a:gd name="connsiteY16" fmla="*/ 0 h 3248169"/>
                        </a:gdLst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4700407" h="3248169">
                            <a:moveTo>
                              <a:pt x="4557732" y="0"/>
                            </a:moveTo>
                            <a:cubicBezTo>
                              <a:pt x="4596943" y="0"/>
                              <a:pt x="4632765" y="15975"/>
                              <a:pt x="4658905" y="41631"/>
                            </a:cubicBezTo>
                            <a:cubicBezTo>
                              <a:pt x="4684561" y="67287"/>
                              <a:pt x="4700536" y="103109"/>
                              <a:pt x="4700536" y="142803"/>
                            </a:cubicBezTo>
                            <a:lnTo>
                              <a:pt x="4700536" y="142803"/>
                            </a:lnTo>
                            <a:lnTo>
                              <a:pt x="4700536" y="3105367"/>
                            </a:lnTo>
                            <a:cubicBezTo>
                              <a:pt x="4700536" y="3144577"/>
                              <a:pt x="4684561" y="3180399"/>
                              <a:pt x="4658905" y="3206539"/>
                            </a:cubicBezTo>
                            <a:cubicBezTo>
                              <a:pt x="4633249" y="3232196"/>
                              <a:pt x="4597427" y="3248170"/>
                              <a:pt x="4557732" y="3248170"/>
                            </a:cubicBezTo>
                            <a:lnTo>
                              <a:pt x="4557732" y="3248170"/>
                            </a:lnTo>
                            <a:lnTo>
                              <a:pt x="142931" y="3248170"/>
                            </a:lnTo>
                            <a:cubicBezTo>
                              <a:pt x="103721" y="3248170"/>
                              <a:pt x="67899" y="3232196"/>
                              <a:pt x="41759" y="3206539"/>
                            </a:cubicBezTo>
                            <a:cubicBezTo>
                              <a:pt x="16103" y="3180883"/>
                              <a:pt x="128" y="3145061"/>
                              <a:pt x="128" y="3105367"/>
                            </a:cubicBezTo>
                            <a:lnTo>
                              <a:pt x="128" y="3105367"/>
                            </a:lnTo>
                            <a:lnTo>
                              <a:pt x="128" y="142803"/>
                            </a:lnTo>
                            <a:cubicBezTo>
                              <a:pt x="128" y="103593"/>
                              <a:pt x="16103" y="67771"/>
                              <a:pt x="41759" y="41631"/>
                            </a:cubicBezTo>
                            <a:cubicBezTo>
                              <a:pt x="67899" y="15975"/>
                              <a:pt x="103721" y="0"/>
                              <a:pt x="142931" y="0"/>
                            </a:cubicBezTo>
                            <a:lnTo>
                              <a:pt x="142931" y="0"/>
                            </a:lnTo>
                            <a:lnTo>
                              <a:pt x="4557732" y="0"/>
                            </a:lnTo>
                            <a:close/>
                          </a:path>
                        </a:pathLst>
                      </a:custGeom>
                      <a:noFill/>
                      <a:ln w="4833" cap="flat">
                        <a:gradFill>
                          <a:gsLst>
                            <a:gs pos="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4157">
                              <a:schemeClr val="tx1">
                                <a:lumMod val="50000"/>
                                <a:lumOff val="50000"/>
                              </a:schemeClr>
                            </a:gs>
                            <a:gs pos="363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54834">
                              <a:schemeClr val="tx1">
                                <a:lumMod val="50000"/>
                                <a:lumOff val="50000"/>
                              </a:schemeClr>
                            </a:gs>
                            <a:gs pos="74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83000">
                              <a:schemeClr val="tx1">
                                <a:lumMod val="50000"/>
                                <a:lumOff val="50000"/>
                              </a:schemeClr>
                            </a:gs>
                            <a:gs pos="100000">
                              <a:schemeClr val="tx1">
                                <a:lumMod val="75000"/>
                                <a:lumOff val="25000"/>
                              </a:schemeClr>
                            </a:gs>
                          </a:gsLst>
                          <a:lin ang="5400000" scaled="1"/>
                        </a:gradFill>
                        <a:prstDash val="solid"/>
                        <a:miter/>
                      </a:ln>
                    </p:spPr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zh-CN" altLang="en-US"/>
                      </a:p>
                    </p:txBody>
                  </p:sp>
                </p:grpSp>
                <p:sp>
                  <p:nvSpPr>
                    <p:cNvPr id="68" name="Freeform: Shape 67">
                      <a:extLst>
                        <a:ext uri="{FF2B5EF4-FFF2-40B4-BE49-F238E27FC236}">
                          <a16:creationId xmlns:a16="http://schemas.microsoft.com/office/drawing/2014/main" id="{C51EB9B5-C055-406B-AE4D-D16295C986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9760" y="5375205"/>
                      <a:ext cx="4676203" cy="150064"/>
                    </a:xfrm>
                    <a:custGeom>
                      <a:gdLst>
                        <a:gd name="connsiteX0" fmla="*/ 2338230 w 4676203"/>
                        <a:gd name="connsiteY0" fmla="*/ 0 h 150064"/>
                        <a:gd name="connsiteX1" fmla="*/ 2338230 w 4676203"/>
                        <a:gd name="connsiteY1" fmla="*/ 150064 h 150064"/>
                        <a:gd name="connsiteX2" fmla="*/ 110014 w 4676203"/>
                        <a:gd name="connsiteY2" fmla="*/ 150064 h 150064"/>
                        <a:gd name="connsiteX3" fmla="*/ 128 w 4676203"/>
                        <a:gd name="connsiteY3" fmla="*/ 40178 h 150064"/>
                        <a:gd name="connsiteX4" fmla="*/ 128 w 4676203"/>
                        <a:gd name="connsiteY4" fmla="*/ 0 h 150064"/>
                        <a:gd name="connsiteX5" fmla="*/ 2338230 w 4676203"/>
                        <a:gd name="connsiteY5" fmla="*/ 0 h 150064"/>
                        <a:gd name="connsiteX6" fmla="*/ 4676332 w 4676203"/>
                        <a:gd name="connsiteY6" fmla="*/ 0 h 150064"/>
                        <a:gd name="connsiteX7" fmla="*/ 4676332 w 4676203"/>
                        <a:gd name="connsiteY7" fmla="*/ 40178 h 150064"/>
                        <a:gd name="connsiteX8" fmla="*/ 4566446 w 4676203"/>
                        <a:gd name="connsiteY8" fmla="*/ 150064 h 150064"/>
                        <a:gd name="connsiteX9" fmla="*/ 4566446 w 4676203"/>
                        <a:gd name="connsiteY9" fmla="*/ 150064 h 150064"/>
                        <a:gd name="connsiteX10" fmla="*/ 2338230 w 4676203"/>
                        <a:gd name="connsiteY10" fmla="*/ 150064 h 150064"/>
                        <a:gd name="connsiteX11" fmla="*/ 2338230 w 4676203"/>
                        <a:gd name="connsiteY11" fmla="*/ 0 h 150064"/>
                        <a:gd name="connsiteX12" fmla="*/ 4676332 w 4676203"/>
                        <a:gd name="connsiteY12" fmla="*/ 0 h 150064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4676203" h="150064">
                          <a:moveTo>
                            <a:pt x="2338230" y="0"/>
                          </a:moveTo>
                          <a:lnTo>
                            <a:pt x="2338230" y="150064"/>
                          </a:lnTo>
                          <a:lnTo>
                            <a:pt x="110014" y="150064"/>
                          </a:lnTo>
                          <a:cubicBezTo>
                            <a:pt x="49504" y="150064"/>
                            <a:pt x="128" y="100688"/>
                            <a:pt x="128" y="40178"/>
                          </a:cubicBezTo>
                          <a:lnTo>
                            <a:pt x="128" y="0"/>
                          </a:lnTo>
                          <a:lnTo>
                            <a:pt x="2338230" y="0"/>
                          </a:lnTo>
                          <a:close/>
                          <a:moveTo>
                            <a:pt x="4676332" y="0"/>
                          </a:moveTo>
                          <a:lnTo>
                            <a:pt x="4676332" y="40178"/>
                          </a:lnTo>
                          <a:cubicBezTo>
                            <a:pt x="4676332" y="100688"/>
                            <a:pt x="4626956" y="150064"/>
                            <a:pt x="4566446" y="150064"/>
                          </a:cubicBezTo>
                          <a:lnTo>
                            <a:pt x="4566446" y="150064"/>
                          </a:lnTo>
                          <a:lnTo>
                            <a:pt x="2338230" y="150064"/>
                          </a:lnTo>
                          <a:lnTo>
                            <a:pt x="2338230" y="0"/>
                          </a:lnTo>
                          <a:lnTo>
                            <a:pt x="4676332" y="0"/>
                          </a:lnTo>
                          <a:close/>
                        </a:path>
                      </a:pathLst>
                    </a:custGeom>
                    <a:solidFill>
                      <a:schemeClr val="tx1">
                        <a:lumMod val="95000"/>
                        <a:lumOff val="5000"/>
                        <a:alpha val="40000"/>
                      </a:schemeClr>
                    </a:solidFill>
                    <a:ln w="4833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  <p:grpSp>
                  <p:nvGrpSpPr>
                    <p:cNvPr id="69" name="Group 68">
                      <a:extLst>
                        <a:ext uri="{FF2B5EF4-FFF2-40B4-BE49-F238E27FC236}">
                          <a16:creationId xmlns:a16="http://schemas.microsoft.com/office/drawing/2014/main" id="{581621C5-4FC0-4A0C-94A2-91D62A8811C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913340" y="2398119"/>
                      <a:ext cx="29044" cy="29044"/>
                      <a:chOff x="3913340" y="2398119"/>
                      <a:chExt cx="29044" cy="29044"/>
                    </a:xfrm>
                  </p:grpSpPr>
                  <p:sp>
                    <p:nvSpPr>
                      <p:cNvPr id="70" name="Freeform: Shape 69">
                        <a:extLst>
                          <a:ext uri="{FF2B5EF4-FFF2-40B4-BE49-F238E27FC236}">
                            <a16:creationId xmlns:a16="http://schemas.microsoft.com/office/drawing/2014/main" id="{44141288-BFA4-46C2-82A0-0EC22E8F35D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913340" y="2398119"/>
                        <a:ext cx="29044" cy="29044"/>
                      </a:xfrm>
                      <a:custGeom>
                        <a:gdLst>
                          <a:gd name="connsiteX0" fmla="*/ 29660 w 29044"/>
                          <a:gd name="connsiteY0" fmla="*/ 14545 h 29044"/>
                          <a:gd name="connsiteX1" fmla="*/ 15137 w 29044"/>
                          <a:gd name="connsiteY1" fmla="*/ 29068 h 29044"/>
                          <a:gd name="connsiteX2" fmla="*/ 615 w 29044"/>
                          <a:gd name="connsiteY2" fmla="*/ 14545 h 29044"/>
                          <a:gd name="connsiteX3" fmla="*/ 15137 w 29044"/>
                          <a:gd name="connsiteY3" fmla="*/ 23 h 29044"/>
                          <a:gd name="connsiteX4" fmla="*/ 29660 w 29044"/>
                          <a:gd name="connsiteY4" fmla="*/ 14545 h 29044"/>
                        </a:gdLst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9044" h="29044">
                            <a:moveTo>
                              <a:pt x="29660" y="14545"/>
                            </a:moveTo>
                            <a:cubicBezTo>
                              <a:pt x="29660" y="22566"/>
                              <a:pt x="23158" y="29068"/>
                              <a:pt x="15137" y="29068"/>
                            </a:cubicBezTo>
                            <a:cubicBezTo>
                              <a:pt x="7117" y="29068"/>
                              <a:pt x="615" y="22566"/>
                              <a:pt x="615" y="14545"/>
                            </a:cubicBezTo>
                            <a:cubicBezTo>
                              <a:pt x="615" y="6525"/>
                              <a:pt x="7117" y="23"/>
                              <a:pt x="15137" y="23"/>
                            </a:cubicBezTo>
                            <a:cubicBezTo>
                              <a:pt x="23158" y="23"/>
                              <a:pt x="29660" y="6525"/>
                              <a:pt x="29660" y="14545"/>
                            </a:cubicBezTo>
                            <a:close/>
                          </a:path>
                        </a:pathLst>
                      </a:custGeom>
                      <a:solidFill>
                        <a:srgbClr val="070B0C"/>
                      </a:solidFill>
                      <a:ln w="9666" cap="flat">
                        <a:solidFill>
                          <a:srgbClr val="141416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zh-CN" altLang="en-US"/>
                      </a:p>
                    </p:txBody>
                  </p:sp>
                  <p:sp>
                    <p:nvSpPr>
                      <p:cNvPr id="71" name="Freeform: Shape 70">
                        <a:extLst>
                          <a:ext uri="{FF2B5EF4-FFF2-40B4-BE49-F238E27FC236}">
                            <a16:creationId xmlns:a16="http://schemas.microsoft.com/office/drawing/2014/main" id="{1A7B017E-90BD-499D-9B96-089F731A42A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923021" y="2412642"/>
                        <a:ext cx="9681" cy="9681"/>
                      </a:xfrm>
                      <a:custGeom>
                        <a:gdLst>
                          <a:gd name="connsiteX0" fmla="*/ 10297 w 9681"/>
                          <a:gd name="connsiteY0" fmla="*/ 4864 h 9681"/>
                          <a:gd name="connsiteX1" fmla="*/ 5456 w 9681"/>
                          <a:gd name="connsiteY1" fmla="*/ 9705 h 9681"/>
                          <a:gd name="connsiteX2" fmla="*/ 615 w 9681"/>
                          <a:gd name="connsiteY2" fmla="*/ 4864 h 9681"/>
                          <a:gd name="connsiteX3" fmla="*/ 5456 w 9681"/>
                          <a:gd name="connsiteY3" fmla="*/ 23 h 9681"/>
                          <a:gd name="connsiteX4" fmla="*/ 10297 w 9681"/>
                          <a:gd name="connsiteY4" fmla="*/ 4864 h 9681"/>
                        </a:gdLst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9681" h="9681">
                            <a:moveTo>
                              <a:pt x="10297" y="4864"/>
                            </a:moveTo>
                            <a:cubicBezTo>
                              <a:pt x="10297" y="7537"/>
                              <a:pt x="8129" y="9705"/>
                              <a:pt x="5456" y="9705"/>
                            </a:cubicBezTo>
                            <a:cubicBezTo>
                              <a:pt x="2782" y="9705"/>
                              <a:pt x="615" y="7537"/>
                              <a:pt x="615" y="4864"/>
                            </a:cubicBezTo>
                            <a:cubicBezTo>
                              <a:pt x="615" y="2190"/>
                              <a:pt x="2782" y="23"/>
                              <a:pt x="5456" y="23"/>
                            </a:cubicBezTo>
                            <a:cubicBezTo>
                              <a:pt x="8129" y="23"/>
                              <a:pt x="10297" y="2190"/>
                              <a:pt x="10297" y="4864"/>
                            </a:cubicBezTo>
                            <a:close/>
                          </a:path>
                        </a:pathLst>
                      </a:custGeom>
                      <a:solidFill>
                        <a:srgbClr val="232428"/>
                      </a:solidFill>
                      <a:ln w="4833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zh-CN" altLang="en-US"/>
                      </a:p>
                    </p:txBody>
                  </p:sp>
                </p:grpSp>
              </p:grpSp>
              <p:grpSp>
                <p:nvGrpSpPr>
                  <p:cNvPr id="53" name="Group 52">
                    <a:extLst>
                      <a:ext uri="{FF2B5EF4-FFF2-40B4-BE49-F238E27FC236}">
                        <a16:creationId xmlns:a16="http://schemas.microsoft.com/office/drawing/2014/main" id="{3FF115C8-DCDB-45D3-A36E-DD83EBE64C9C}"/>
                      </a:ext>
                    </a:extLst>
                  </p:cNvPr>
                  <p:cNvGrpSpPr/>
                  <p:nvPr/>
                </p:nvGrpSpPr>
                <p:grpSpPr>
                  <a:xfrm>
                    <a:off x="1004025" y="5578518"/>
                    <a:ext cx="5847674" cy="108956"/>
                    <a:chOff x="1004025" y="5578518"/>
                    <a:chExt cx="5847674" cy="108956"/>
                  </a:xfrm>
                </p:grpSpPr>
                <p:sp>
                  <p:nvSpPr>
                    <p:cNvPr id="58" name="Freeform: Shape 57">
                      <a:extLst>
                        <a:ext uri="{FF2B5EF4-FFF2-40B4-BE49-F238E27FC236}">
                          <a16:creationId xmlns:a16="http://schemas.microsoft.com/office/drawing/2014/main" id="{3A64E5E5-21FE-4DDF-941F-704A8C872C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04025" y="5578518"/>
                      <a:ext cx="5847674" cy="108956"/>
                    </a:xfrm>
                    <a:custGeom>
                      <a:gdLst>
                        <a:gd name="connsiteX0" fmla="*/ 2923853 w 5847674"/>
                        <a:gd name="connsiteY0" fmla="*/ 109599 h 108956"/>
                        <a:gd name="connsiteX1" fmla="*/ 2923853 w 5847674"/>
                        <a:gd name="connsiteY1" fmla="*/ 109599 h 108956"/>
                        <a:gd name="connsiteX2" fmla="*/ 1226671 w 5847674"/>
                        <a:gd name="connsiteY2" fmla="*/ 109599 h 108956"/>
                        <a:gd name="connsiteX3" fmla="*/ 15 w 5847674"/>
                        <a:gd name="connsiteY3" fmla="*/ 681 h 108956"/>
                        <a:gd name="connsiteX4" fmla="*/ 15 w 5847674"/>
                        <a:gd name="connsiteY4" fmla="*/ 681 h 108956"/>
                        <a:gd name="connsiteX5" fmla="*/ 5847690 w 5847674"/>
                        <a:gd name="connsiteY5" fmla="*/ 681 h 108956"/>
                        <a:gd name="connsiteX6" fmla="*/ 4621034 w 5847674"/>
                        <a:gd name="connsiteY6" fmla="*/ 109599 h 108956"/>
                        <a:gd name="connsiteX7" fmla="*/ 2923853 w 5847674"/>
                        <a:gd name="connsiteY7" fmla="*/ 109599 h 108956"/>
                        <a:gd name="connsiteX8" fmla="*/ 2923853 w 5847674"/>
                        <a:gd name="connsiteY8" fmla="*/ 109599 h 108956"/>
                        <a:gd name="connsiteX9" fmla="*/ 2923853 w 5847674"/>
                        <a:gd name="connsiteY9" fmla="*/ 109599 h 108956"/>
                        <a:gd name="connsiteX10" fmla="*/ 2923853 w 5847674"/>
                        <a:gd name="connsiteY10" fmla="*/ 109599 h 108956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5847674" h="108956">
                          <a:moveTo>
                            <a:pt x="2923853" y="109599"/>
                          </a:moveTo>
                          <a:lnTo>
                            <a:pt x="2923853" y="109599"/>
                          </a:lnTo>
                          <a:cubicBezTo>
                            <a:pt x="2910782" y="109599"/>
                            <a:pt x="2268410" y="107178"/>
                            <a:pt x="1226671" y="109599"/>
                          </a:cubicBezTo>
                          <a:cubicBezTo>
                            <a:pt x="174768" y="112019"/>
                            <a:pt x="15" y="681"/>
                            <a:pt x="15" y="681"/>
                          </a:cubicBezTo>
                          <a:lnTo>
                            <a:pt x="15" y="681"/>
                          </a:lnTo>
                          <a:lnTo>
                            <a:pt x="5847690" y="681"/>
                          </a:lnTo>
                          <a:cubicBezTo>
                            <a:pt x="5847690" y="681"/>
                            <a:pt x="5672938" y="112019"/>
                            <a:pt x="4621034" y="109599"/>
                          </a:cubicBezTo>
                          <a:cubicBezTo>
                            <a:pt x="3579296" y="107178"/>
                            <a:pt x="2936923" y="109599"/>
                            <a:pt x="2923853" y="109599"/>
                          </a:cubicBezTo>
                          <a:lnTo>
                            <a:pt x="2923853" y="109599"/>
                          </a:lnTo>
                          <a:lnTo>
                            <a:pt x="2923853" y="109599"/>
                          </a:lnTo>
                          <a:lnTo>
                            <a:pt x="2923853" y="109599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85000"/>
                          </a:schemeClr>
                        </a:gs>
                        <a:gs pos="47000">
                          <a:schemeClr val="bg1">
                            <a:lumMod val="95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  <a:ln w="4833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  <p:grpSp>
                  <p:nvGrpSpPr>
                    <p:cNvPr id="59" name="Group 58">
                      <a:extLst>
                        <a:ext uri="{FF2B5EF4-FFF2-40B4-BE49-F238E27FC236}">
                          <a16:creationId xmlns:a16="http://schemas.microsoft.com/office/drawing/2014/main" id="{5B4FF976-FA9C-42A5-AD6D-F56E04A0240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806465" y="5629347"/>
                      <a:ext cx="67771" cy="9681"/>
                      <a:chOff x="4806465" y="5629347"/>
                      <a:chExt cx="67771" cy="9681"/>
                    </a:xfrm>
                  </p:grpSpPr>
                  <p:sp>
                    <p:nvSpPr>
                      <p:cNvPr id="64" name="Freeform: Shape 63">
                        <a:extLst>
                          <a:ext uri="{FF2B5EF4-FFF2-40B4-BE49-F238E27FC236}">
                            <a16:creationId xmlns:a16="http://schemas.microsoft.com/office/drawing/2014/main" id="{4896E515-777C-4A0D-A598-851B000F4E0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06465" y="5629347"/>
                        <a:ext cx="67771" cy="9681"/>
                      </a:xfrm>
                      <a:custGeom>
                        <a:gdLst>
                          <a:gd name="connsiteX0" fmla="*/ 68571 w 67771"/>
                          <a:gd name="connsiteY0" fmla="*/ 5532 h 9681"/>
                          <a:gd name="connsiteX1" fmla="*/ 34686 w 67771"/>
                          <a:gd name="connsiteY1" fmla="*/ 10373 h 9681"/>
                          <a:gd name="connsiteX2" fmla="*/ 800 w 67771"/>
                          <a:gd name="connsiteY2" fmla="*/ 5532 h 9681"/>
                          <a:gd name="connsiteX3" fmla="*/ 34686 w 67771"/>
                          <a:gd name="connsiteY3" fmla="*/ 691 h 9681"/>
                          <a:gd name="connsiteX4" fmla="*/ 68571 w 67771"/>
                          <a:gd name="connsiteY4" fmla="*/ 5532 h 9681"/>
                        </a:gdLst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7771" h="9681">
                            <a:moveTo>
                              <a:pt x="68571" y="5532"/>
                            </a:moveTo>
                            <a:cubicBezTo>
                              <a:pt x="68571" y="8205"/>
                              <a:pt x="53400" y="10373"/>
                              <a:pt x="34686" y="10373"/>
                            </a:cubicBezTo>
                            <a:cubicBezTo>
                              <a:pt x="15971" y="10373"/>
                              <a:pt x="800" y="8205"/>
                              <a:pt x="800" y="5532"/>
                            </a:cubicBezTo>
                            <a:cubicBezTo>
                              <a:pt x="800" y="2858"/>
                              <a:pt x="15971" y="691"/>
                              <a:pt x="34686" y="691"/>
                            </a:cubicBezTo>
                            <a:cubicBezTo>
                              <a:pt x="53400" y="691"/>
                              <a:pt x="68571" y="2858"/>
                              <a:pt x="68571" y="5532"/>
                            </a:cubicBezTo>
                            <a:close/>
                          </a:path>
                        </a:pathLst>
                      </a:custGeom>
                      <a:solidFill>
                        <a:srgbClr val="E4E5E9"/>
                      </a:solidFill>
                      <a:ln w="4833" cap="flat">
                        <a:solidFill>
                          <a:srgbClr val="D7D8DB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zh-CN" altLang="en-US"/>
                      </a:p>
                    </p:txBody>
                  </p:sp>
                  <p:sp>
                    <p:nvSpPr>
                      <p:cNvPr id="65" name="Freeform: Shape 64">
                        <a:extLst>
                          <a:ext uri="{FF2B5EF4-FFF2-40B4-BE49-F238E27FC236}">
                            <a16:creationId xmlns:a16="http://schemas.microsoft.com/office/drawing/2014/main" id="{FA399644-401E-47CB-8775-4DED465DD9F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33090" y="5629347"/>
                        <a:ext cx="14522" cy="9681"/>
                      </a:xfrm>
                      <a:custGeom>
                        <a:gdLst>
                          <a:gd name="connsiteX0" fmla="*/ 15322 w 14522"/>
                          <a:gd name="connsiteY0" fmla="*/ 5532 h 9681"/>
                          <a:gd name="connsiteX1" fmla="*/ 8061 w 14522"/>
                          <a:gd name="connsiteY1" fmla="*/ 10373 h 9681"/>
                          <a:gd name="connsiteX2" fmla="*/ 800 w 14522"/>
                          <a:gd name="connsiteY2" fmla="*/ 5532 h 9681"/>
                          <a:gd name="connsiteX3" fmla="*/ 8061 w 14522"/>
                          <a:gd name="connsiteY3" fmla="*/ 691 h 9681"/>
                          <a:gd name="connsiteX4" fmla="*/ 15322 w 14522"/>
                          <a:gd name="connsiteY4" fmla="*/ 5532 h 9681"/>
                        </a:gdLst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4522" h="9681">
                            <a:moveTo>
                              <a:pt x="15322" y="5532"/>
                            </a:moveTo>
                            <a:cubicBezTo>
                              <a:pt x="15322" y="8205"/>
                              <a:pt x="12071" y="10373"/>
                              <a:pt x="8061" y="10373"/>
                            </a:cubicBezTo>
                            <a:cubicBezTo>
                              <a:pt x="4051" y="10373"/>
                              <a:pt x="800" y="8205"/>
                              <a:pt x="800" y="5532"/>
                            </a:cubicBezTo>
                            <a:cubicBezTo>
                              <a:pt x="800" y="2858"/>
                              <a:pt x="4051" y="691"/>
                              <a:pt x="8061" y="691"/>
                            </a:cubicBezTo>
                            <a:cubicBezTo>
                              <a:pt x="12071" y="691"/>
                              <a:pt x="15322" y="2858"/>
                              <a:pt x="15322" y="5532"/>
                            </a:cubicBezTo>
                            <a:close/>
                          </a:path>
                        </a:pathLst>
                      </a:custGeom>
                      <a:solidFill>
                        <a:srgbClr val="C5C7CD"/>
                      </a:solidFill>
                      <a:ln w="4833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60" name="Group 59">
                      <a:extLst>
                        <a:ext uri="{FF2B5EF4-FFF2-40B4-BE49-F238E27FC236}">
                          <a16:creationId xmlns:a16="http://schemas.microsoft.com/office/drawing/2014/main" id="{DB504C31-5CB6-40BC-B9BD-95BFEAB4A66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986328" y="5629347"/>
                      <a:ext cx="67771" cy="9681"/>
                      <a:chOff x="2986328" y="5629347"/>
                      <a:chExt cx="67771" cy="9681"/>
                    </a:xfrm>
                  </p:grpSpPr>
                  <p:sp>
                    <p:nvSpPr>
                      <p:cNvPr id="62" name="Freeform: Shape 61">
                        <a:extLst>
                          <a:ext uri="{FF2B5EF4-FFF2-40B4-BE49-F238E27FC236}">
                            <a16:creationId xmlns:a16="http://schemas.microsoft.com/office/drawing/2014/main" id="{54D65C2D-9ACC-467D-9BE4-8F1C3525654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986328" y="5629347"/>
                        <a:ext cx="67771" cy="9681"/>
                      </a:xfrm>
                      <a:custGeom>
                        <a:gdLst>
                          <a:gd name="connsiteX0" fmla="*/ 68195 w 67771"/>
                          <a:gd name="connsiteY0" fmla="*/ 5532 h 9681"/>
                          <a:gd name="connsiteX1" fmla="*/ 34310 w 67771"/>
                          <a:gd name="connsiteY1" fmla="*/ 10373 h 9681"/>
                          <a:gd name="connsiteX2" fmla="*/ 424 w 67771"/>
                          <a:gd name="connsiteY2" fmla="*/ 5532 h 9681"/>
                          <a:gd name="connsiteX3" fmla="*/ 34310 w 67771"/>
                          <a:gd name="connsiteY3" fmla="*/ 691 h 9681"/>
                          <a:gd name="connsiteX4" fmla="*/ 68195 w 67771"/>
                          <a:gd name="connsiteY4" fmla="*/ 5532 h 9681"/>
                        </a:gdLst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7771" h="9681">
                            <a:moveTo>
                              <a:pt x="68195" y="5532"/>
                            </a:moveTo>
                            <a:cubicBezTo>
                              <a:pt x="68195" y="8205"/>
                              <a:pt x="53024" y="10373"/>
                              <a:pt x="34310" y="10373"/>
                            </a:cubicBezTo>
                            <a:cubicBezTo>
                              <a:pt x="15595" y="10373"/>
                              <a:pt x="424" y="8205"/>
                              <a:pt x="424" y="5532"/>
                            </a:cubicBezTo>
                            <a:cubicBezTo>
                              <a:pt x="424" y="2858"/>
                              <a:pt x="15595" y="691"/>
                              <a:pt x="34310" y="691"/>
                            </a:cubicBezTo>
                            <a:cubicBezTo>
                              <a:pt x="53024" y="691"/>
                              <a:pt x="68195" y="2858"/>
                              <a:pt x="68195" y="5532"/>
                            </a:cubicBezTo>
                            <a:close/>
                          </a:path>
                        </a:pathLst>
                      </a:custGeom>
                      <a:solidFill>
                        <a:srgbClr val="E4E5E9"/>
                      </a:solidFill>
                      <a:ln w="4833" cap="flat">
                        <a:solidFill>
                          <a:srgbClr val="D7D8DB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zh-CN" altLang="en-US"/>
                      </a:p>
                    </p:txBody>
                  </p:sp>
                  <p:sp>
                    <p:nvSpPr>
                      <p:cNvPr id="63" name="Freeform: Shape 62">
                        <a:extLst>
                          <a:ext uri="{FF2B5EF4-FFF2-40B4-BE49-F238E27FC236}">
                            <a16:creationId xmlns:a16="http://schemas.microsoft.com/office/drawing/2014/main" id="{B7BD8D3A-7E56-4DD0-8ACC-36ECD022B84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12953" y="5629347"/>
                        <a:ext cx="14522" cy="9681"/>
                      </a:xfrm>
                      <a:custGeom>
                        <a:gdLst>
                          <a:gd name="connsiteX0" fmla="*/ 14946 w 14522"/>
                          <a:gd name="connsiteY0" fmla="*/ 5532 h 9681"/>
                          <a:gd name="connsiteX1" fmla="*/ 7685 w 14522"/>
                          <a:gd name="connsiteY1" fmla="*/ 10373 h 9681"/>
                          <a:gd name="connsiteX2" fmla="*/ 424 w 14522"/>
                          <a:gd name="connsiteY2" fmla="*/ 5532 h 9681"/>
                          <a:gd name="connsiteX3" fmla="*/ 7685 w 14522"/>
                          <a:gd name="connsiteY3" fmla="*/ 691 h 9681"/>
                          <a:gd name="connsiteX4" fmla="*/ 14946 w 14522"/>
                          <a:gd name="connsiteY4" fmla="*/ 5532 h 9681"/>
                        </a:gdLst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4522" h="9681">
                            <a:moveTo>
                              <a:pt x="14946" y="5532"/>
                            </a:moveTo>
                            <a:cubicBezTo>
                              <a:pt x="14946" y="8205"/>
                              <a:pt x="11695" y="10373"/>
                              <a:pt x="7685" y="10373"/>
                            </a:cubicBezTo>
                            <a:cubicBezTo>
                              <a:pt x="3675" y="10373"/>
                              <a:pt x="424" y="8205"/>
                              <a:pt x="424" y="5532"/>
                            </a:cubicBezTo>
                            <a:cubicBezTo>
                              <a:pt x="424" y="2858"/>
                              <a:pt x="3675" y="691"/>
                              <a:pt x="7685" y="691"/>
                            </a:cubicBezTo>
                            <a:cubicBezTo>
                              <a:pt x="11695" y="691"/>
                              <a:pt x="14946" y="2858"/>
                              <a:pt x="14946" y="5532"/>
                            </a:cubicBezTo>
                            <a:close/>
                          </a:path>
                        </a:pathLst>
                      </a:custGeom>
                      <a:solidFill>
                        <a:srgbClr val="C5C7CD"/>
                      </a:solidFill>
                      <a:ln w="4833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zh-CN" altLang="en-US"/>
                      </a:p>
                    </p:txBody>
                  </p:sp>
                </p:grpSp>
                <p:sp>
                  <p:nvSpPr>
                    <p:cNvPr id="61" name="Freeform: Shape 60">
                      <a:extLst>
                        <a:ext uri="{FF2B5EF4-FFF2-40B4-BE49-F238E27FC236}">
                          <a16:creationId xmlns:a16="http://schemas.microsoft.com/office/drawing/2014/main" id="{6791212A-2A6E-4E93-AFE2-22D5F0DCA7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04025" y="5578518"/>
                      <a:ext cx="5847674" cy="108956"/>
                    </a:xfrm>
                    <a:custGeom>
                      <a:gdLst>
                        <a:gd name="connsiteX0" fmla="*/ 2923853 w 5847674"/>
                        <a:gd name="connsiteY0" fmla="*/ 109599 h 108956"/>
                        <a:gd name="connsiteX1" fmla="*/ 2923853 w 5847674"/>
                        <a:gd name="connsiteY1" fmla="*/ 109599 h 108956"/>
                        <a:gd name="connsiteX2" fmla="*/ 1226671 w 5847674"/>
                        <a:gd name="connsiteY2" fmla="*/ 109599 h 108956"/>
                        <a:gd name="connsiteX3" fmla="*/ 15 w 5847674"/>
                        <a:gd name="connsiteY3" fmla="*/ 681 h 108956"/>
                        <a:gd name="connsiteX4" fmla="*/ 15 w 5847674"/>
                        <a:gd name="connsiteY4" fmla="*/ 681 h 108956"/>
                        <a:gd name="connsiteX5" fmla="*/ 5847690 w 5847674"/>
                        <a:gd name="connsiteY5" fmla="*/ 681 h 108956"/>
                        <a:gd name="connsiteX6" fmla="*/ 4621034 w 5847674"/>
                        <a:gd name="connsiteY6" fmla="*/ 109599 h 108956"/>
                        <a:gd name="connsiteX7" fmla="*/ 2923853 w 5847674"/>
                        <a:gd name="connsiteY7" fmla="*/ 109599 h 108956"/>
                        <a:gd name="connsiteX8" fmla="*/ 2923853 w 5847674"/>
                        <a:gd name="connsiteY8" fmla="*/ 109599 h 108956"/>
                        <a:gd name="connsiteX9" fmla="*/ 2923853 w 5847674"/>
                        <a:gd name="connsiteY9" fmla="*/ 109599 h 108956"/>
                        <a:gd name="connsiteX10" fmla="*/ 2923853 w 5847674"/>
                        <a:gd name="connsiteY10" fmla="*/ 109599 h 108956"/>
                      </a:gdLst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5847674" h="108956">
                          <a:moveTo>
                            <a:pt x="2923853" y="109599"/>
                          </a:moveTo>
                          <a:lnTo>
                            <a:pt x="2923853" y="109599"/>
                          </a:lnTo>
                          <a:cubicBezTo>
                            <a:pt x="2910782" y="109599"/>
                            <a:pt x="2268410" y="107178"/>
                            <a:pt x="1226671" y="109599"/>
                          </a:cubicBezTo>
                          <a:cubicBezTo>
                            <a:pt x="174768" y="112019"/>
                            <a:pt x="15" y="681"/>
                            <a:pt x="15" y="681"/>
                          </a:cubicBezTo>
                          <a:lnTo>
                            <a:pt x="15" y="681"/>
                          </a:lnTo>
                          <a:lnTo>
                            <a:pt x="5847690" y="681"/>
                          </a:lnTo>
                          <a:cubicBezTo>
                            <a:pt x="5847690" y="681"/>
                            <a:pt x="5672938" y="112019"/>
                            <a:pt x="4621034" y="109599"/>
                          </a:cubicBezTo>
                          <a:cubicBezTo>
                            <a:pt x="3579296" y="107178"/>
                            <a:pt x="2936923" y="109599"/>
                            <a:pt x="2923853" y="109599"/>
                          </a:cubicBezTo>
                          <a:lnTo>
                            <a:pt x="2923853" y="109599"/>
                          </a:lnTo>
                          <a:lnTo>
                            <a:pt x="2923853" y="109599"/>
                          </a:lnTo>
                          <a:lnTo>
                            <a:pt x="2923853" y="109599"/>
                          </a:lnTo>
                          <a:close/>
                        </a:path>
                      </a:pathLst>
                    </a:custGeom>
                    <a:ln w="4833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54" name="Freeform: Shape 53">
                    <a:extLst>
                      <a:ext uri="{FF2B5EF4-FFF2-40B4-BE49-F238E27FC236}">
                        <a16:creationId xmlns:a16="http://schemas.microsoft.com/office/drawing/2014/main" id="{1E0F7DFF-1E4E-4760-A51C-0E3C13DB5041}"/>
                      </a:ext>
                    </a:extLst>
                  </p:cNvPr>
                  <p:cNvSpPr/>
                  <p:nvPr/>
                </p:nvSpPr>
                <p:spPr>
                  <a:xfrm>
                    <a:off x="1004025" y="5472021"/>
                    <a:ext cx="5847674" cy="106497"/>
                  </a:xfrm>
                  <a:custGeom>
                    <a:gdLst>
                      <a:gd name="connsiteX0" fmla="*/ 15 w 5847674"/>
                      <a:gd name="connsiteY0" fmla="*/ 5500 h 106497"/>
                      <a:gd name="connsiteX1" fmla="*/ 4856 w 5847674"/>
                      <a:gd name="connsiteY1" fmla="*/ 659 h 106497"/>
                      <a:gd name="connsiteX2" fmla="*/ 5842849 w 5847674"/>
                      <a:gd name="connsiteY2" fmla="*/ 659 h 106497"/>
                      <a:gd name="connsiteX3" fmla="*/ 5847690 w 5847674"/>
                      <a:gd name="connsiteY3" fmla="*/ 5500 h 106497"/>
                      <a:gd name="connsiteX4" fmla="*/ 5847690 w 5847674"/>
                      <a:gd name="connsiteY4" fmla="*/ 107156 h 106497"/>
                      <a:gd name="connsiteX5" fmla="*/ 15 w 5847674"/>
                      <a:gd name="connsiteY5" fmla="*/ 107156 h 106497"/>
                      <a:gd name="connsiteX6" fmla="*/ 15 w 5847674"/>
                      <a:gd name="connsiteY6" fmla="*/ 5500 h 106497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847674" h="106497">
                        <a:moveTo>
                          <a:pt x="15" y="5500"/>
                        </a:moveTo>
                        <a:cubicBezTo>
                          <a:pt x="15" y="2595"/>
                          <a:pt x="2435" y="659"/>
                          <a:pt x="4856" y="659"/>
                        </a:cubicBezTo>
                        <a:lnTo>
                          <a:pt x="5842849" y="659"/>
                        </a:lnTo>
                        <a:cubicBezTo>
                          <a:pt x="5845754" y="659"/>
                          <a:pt x="5847690" y="2595"/>
                          <a:pt x="5847690" y="5500"/>
                        </a:cubicBezTo>
                        <a:lnTo>
                          <a:pt x="5847690" y="107156"/>
                        </a:lnTo>
                        <a:lnTo>
                          <a:pt x="15" y="107156"/>
                        </a:lnTo>
                        <a:lnTo>
                          <a:pt x="15" y="550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39000">
                        <a:schemeClr val="bg1">
                          <a:lumMod val="75000"/>
                        </a:schemeClr>
                      </a:gs>
                      <a:gs pos="2000">
                        <a:schemeClr val="tx1">
                          <a:lumMod val="75000"/>
                          <a:lumOff val="25000"/>
                        </a:schemeClr>
                      </a:gs>
                      <a:gs pos="1000">
                        <a:schemeClr val="bg1">
                          <a:lumMod val="8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98000">
                        <a:schemeClr val="tx1">
                          <a:lumMod val="75000"/>
                          <a:lumOff val="25000"/>
                        </a:schemeClr>
                      </a:gs>
                      <a:gs pos="99000">
                        <a:schemeClr val="bg1">
                          <a:lumMod val="75000"/>
                        </a:schemeClr>
                      </a:gs>
                    </a:gsLst>
                    <a:lin ang="0" scaled="0"/>
                  </a:gradFill>
                  <a:ln w="4833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55" name="Freeform: Shape 54">
                    <a:extLst>
                      <a:ext uri="{FF2B5EF4-FFF2-40B4-BE49-F238E27FC236}">
                        <a16:creationId xmlns:a16="http://schemas.microsoft.com/office/drawing/2014/main" id="{D6B99402-D005-4C09-932A-B7C07D4A2CBA}"/>
                      </a:ext>
                    </a:extLst>
                  </p:cNvPr>
                  <p:cNvSpPr/>
                  <p:nvPr/>
                </p:nvSpPr>
                <p:spPr>
                  <a:xfrm>
                    <a:off x="3448624" y="5472021"/>
                    <a:ext cx="967674" cy="72611"/>
                  </a:xfrm>
                  <a:custGeom>
                    <a:gdLst>
                      <a:gd name="connsiteX0" fmla="*/ 890720 w 967674"/>
                      <a:gd name="connsiteY0" fmla="*/ 73271 h 72611"/>
                      <a:gd name="connsiteX1" fmla="*/ 77468 w 967674"/>
                      <a:gd name="connsiteY1" fmla="*/ 73271 h 72611"/>
                      <a:gd name="connsiteX2" fmla="*/ 15 w 967674"/>
                      <a:gd name="connsiteY2" fmla="*/ 659 h 72611"/>
                      <a:gd name="connsiteX3" fmla="*/ 19378 w 967674"/>
                      <a:gd name="connsiteY3" fmla="*/ 5500 h 72611"/>
                      <a:gd name="connsiteX4" fmla="*/ 948326 w 967674"/>
                      <a:gd name="connsiteY4" fmla="*/ 5500 h 72611"/>
                      <a:gd name="connsiteX5" fmla="*/ 967689 w 967674"/>
                      <a:gd name="connsiteY5" fmla="*/ 659 h 72611"/>
                      <a:gd name="connsiteX6" fmla="*/ 890720 w 967674"/>
                      <a:gd name="connsiteY6" fmla="*/ 73271 h 72611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967674" h="72611">
                        <a:moveTo>
                          <a:pt x="890720" y="73271"/>
                        </a:moveTo>
                        <a:lnTo>
                          <a:pt x="77468" y="73271"/>
                        </a:lnTo>
                        <a:cubicBezTo>
                          <a:pt x="36321" y="73271"/>
                          <a:pt x="2435" y="41322"/>
                          <a:pt x="15" y="659"/>
                        </a:cubicBezTo>
                        <a:lnTo>
                          <a:pt x="19378" y="5500"/>
                        </a:lnTo>
                        <a:lnTo>
                          <a:pt x="948326" y="5500"/>
                        </a:lnTo>
                        <a:lnTo>
                          <a:pt x="967689" y="659"/>
                        </a:lnTo>
                        <a:cubicBezTo>
                          <a:pt x="965269" y="41322"/>
                          <a:pt x="931867" y="73271"/>
                          <a:pt x="890720" y="7327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483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56" name="Freeform: Shape 55">
                    <a:extLst>
                      <a:ext uri="{FF2B5EF4-FFF2-40B4-BE49-F238E27FC236}">
                        <a16:creationId xmlns:a16="http://schemas.microsoft.com/office/drawing/2014/main" id="{5EC28AD7-9075-4F48-BF20-AD4A2B290002}"/>
                      </a:ext>
                    </a:extLst>
                  </p:cNvPr>
                  <p:cNvSpPr/>
                  <p:nvPr/>
                </p:nvSpPr>
                <p:spPr>
                  <a:xfrm>
                    <a:off x="3448624" y="5472021"/>
                    <a:ext cx="967674" cy="72611"/>
                  </a:xfrm>
                  <a:custGeom>
                    <a:gdLst>
                      <a:gd name="connsiteX0" fmla="*/ 890720 w 967674"/>
                      <a:gd name="connsiteY0" fmla="*/ 73271 h 72611"/>
                      <a:gd name="connsiteX1" fmla="*/ 77468 w 967674"/>
                      <a:gd name="connsiteY1" fmla="*/ 73271 h 72611"/>
                      <a:gd name="connsiteX2" fmla="*/ 15 w 967674"/>
                      <a:gd name="connsiteY2" fmla="*/ 659 h 72611"/>
                      <a:gd name="connsiteX3" fmla="*/ 19378 w 967674"/>
                      <a:gd name="connsiteY3" fmla="*/ 5500 h 72611"/>
                      <a:gd name="connsiteX4" fmla="*/ 948326 w 967674"/>
                      <a:gd name="connsiteY4" fmla="*/ 5500 h 72611"/>
                      <a:gd name="connsiteX5" fmla="*/ 967689 w 967674"/>
                      <a:gd name="connsiteY5" fmla="*/ 659 h 72611"/>
                      <a:gd name="connsiteX6" fmla="*/ 890720 w 967674"/>
                      <a:gd name="connsiteY6" fmla="*/ 73271 h 72611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967674" h="72611">
                        <a:moveTo>
                          <a:pt x="890720" y="73271"/>
                        </a:moveTo>
                        <a:lnTo>
                          <a:pt x="77468" y="73271"/>
                        </a:lnTo>
                        <a:cubicBezTo>
                          <a:pt x="36321" y="73271"/>
                          <a:pt x="2435" y="41322"/>
                          <a:pt x="15" y="659"/>
                        </a:cubicBezTo>
                        <a:lnTo>
                          <a:pt x="19378" y="5500"/>
                        </a:lnTo>
                        <a:lnTo>
                          <a:pt x="948326" y="5500"/>
                        </a:lnTo>
                        <a:lnTo>
                          <a:pt x="967689" y="659"/>
                        </a:lnTo>
                        <a:cubicBezTo>
                          <a:pt x="965269" y="41322"/>
                          <a:pt x="931867" y="73271"/>
                          <a:pt x="890720" y="73271"/>
                        </a:cubicBezTo>
                        <a:close/>
                      </a:path>
                    </a:pathLst>
                  </a:custGeom>
                  <a:solidFill>
                    <a:srgbClr val="4E5457"/>
                  </a:solidFill>
                  <a:ln w="483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57" name="Freeform: Shape 56">
                    <a:extLst>
                      <a:ext uri="{FF2B5EF4-FFF2-40B4-BE49-F238E27FC236}">
                        <a16:creationId xmlns:a16="http://schemas.microsoft.com/office/drawing/2014/main" id="{5285F10A-4E97-4E0C-BBDA-1C93983616ED}"/>
                      </a:ext>
                    </a:extLst>
                  </p:cNvPr>
                  <p:cNvSpPr/>
                  <p:nvPr/>
                </p:nvSpPr>
                <p:spPr>
                  <a:xfrm>
                    <a:off x="3448624" y="5472021"/>
                    <a:ext cx="967674" cy="72611"/>
                  </a:xfrm>
                  <a:custGeom>
                    <a:gdLst>
                      <a:gd name="connsiteX0" fmla="*/ 890720 w 967674"/>
                      <a:gd name="connsiteY0" fmla="*/ 73271 h 72611"/>
                      <a:gd name="connsiteX1" fmla="*/ 77468 w 967674"/>
                      <a:gd name="connsiteY1" fmla="*/ 73271 h 72611"/>
                      <a:gd name="connsiteX2" fmla="*/ 15 w 967674"/>
                      <a:gd name="connsiteY2" fmla="*/ 659 h 72611"/>
                      <a:gd name="connsiteX3" fmla="*/ 19378 w 967674"/>
                      <a:gd name="connsiteY3" fmla="*/ 5500 h 72611"/>
                      <a:gd name="connsiteX4" fmla="*/ 948326 w 967674"/>
                      <a:gd name="connsiteY4" fmla="*/ 5500 h 72611"/>
                      <a:gd name="connsiteX5" fmla="*/ 967689 w 967674"/>
                      <a:gd name="connsiteY5" fmla="*/ 659 h 72611"/>
                      <a:gd name="connsiteX6" fmla="*/ 890720 w 967674"/>
                      <a:gd name="connsiteY6" fmla="*/ 73271 h 72611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967674" h="72611">
                        <a:moveTo>
                          <a:pt x="890720" y="73271"/>
                        </a:moveTo>
                        <a:lnTo>
                          <a:pt x="77468" y="73271"/>
                        </a:lnTo>
                        <a:cubicBezTo>
                          <a:pt x="36321" y="73271"/>
                          <a:pt x="2435" y="41322"/>
                          <a:pt x="15" y="659"/>
                        </a:cubicBezTo>
                        <a:lnTo>
                          <a:pt x="19378" y="5500"/>
                        </a:lnTo>
                        <a:lnTo>
                          <a:pt x="948326" y="5500"/>
                        </a:lnTo>
                        <a:lnTo>
                          <a:pt x="967689" y="659"/>
                        </a:lnTo>
                        <a:cubicBezTo>
                          <a:pt x="965269" y="41322"/>
                          <a:pt x="931867" y="73271"/>
                          <a:pt x="890720" y="73271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4833" cap="flat">
                    <a:noFill/>
                    <a:prstDash val="solid"/>
                    <a:miter/>
                  </a:ln>
                  <a:effectLst>
                    <a:innerShdw blurRad="114300">
                      <a:prstClr val="black"/>
                    </a:innerShdw>
                  </a:effectLst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</p:grp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E76A12F8-D5AC-4D5C-A350-C978ECE75A81}"/>
                  </a:ext>
                </a:extLst>
              </p:cNvPr>
              <p:cNvSpPr/>
              <p:nvPr/>
            </p:nvSpPr>
            <p:spPr>
              <a:xfrm>
                <a:off x="3279592" y="1622898"/>
                <a:ext cx="5876342" cy="3679876"/>
              </a:xfrm>
              <a:custGeom>
                <a:gdLst>
                  <a:gd name="connsiteX0" fmla="*/ 4998 w 4468049"/>
                  <a:gd name="connsiteY0" fmla="*/ 46 h 2797976"/>
                  <a:gd name="connsiteX1" fmla="*/ 4463366 w 4468049"/>
                  <a:gd name="connsiteY1" fmla="*/ 46 h 2797976"/>
                  <a:gd name="connsiteX2" fmla="*/ 4468207 w 4468049"/>
                  <a:gd name="connsiteY2" fmla="*/ 4887 h 2797976"/>
                  <a:gd name="connsiteX3" fmla="*/ 4468207 w 4468049"/>
                  <a:gd name="connsiteY3" fmla="*/ 2793182 h 2797976"/>
                  <a:gd name="connsiteX4" fmla="*/ 4463366 w 4468049"/>
                  <a:gd name="connsiteY4" fmla="*/ 2798023 h 2797976"/>
                  <a:gd name="connsiteX5" fmla="*/ 4998 w 4468049"/>
                  <a:gd name="connsiteY5" fmla="*/ 2798023 h 2797976"/>
                  <a:gd name="connsiteX6" fmla="*/ 157 w 4468049"/>
                  <a:gd name="connsiteY6" fmla="*/ 2793182 h 2797976"/>
                  <a:gd name="connsiteX7" fmla="*/ 157 w 4468049"/>
                  <a:gd name="connsiteY7" fmla="*/ 4887 h 2797976"/>
                  <a:gd name="connsiteX8" fmla="*/ 4998 w 4468049"/>
                  <a:gd name="connsiteY8" fmla="*/ 46 h 279797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68049" h="2797976">
                    <a:moveTo>
                      <a:pt x="4998" y="46"/>
                    </a:moveTo>
                    <a:lnTo>
                      <a:pt x="4463366" y="46"/>
                    </a:lnTo>
                    <a:cubicBezTo>
                      <a:pt x="4466270" y="46"/>
                      <a:pt x="4468207" y="1982"/>
                      <a:pt x="4468207" y="4887"/>
                    </a:cubicBezTo>
                    <a:lnTo>
                      <a:pt x="4468207" y="2793182"/>
                    </a:lnTo>
                    <a:cubicBezTo>
                      <a:pt x="4468207" y="2796086"/>
                      <a:pt x="4466270" y="2798023"/>
                      <a:pt x="4463366" y="2798023"/>
                    </a:cubicBezTo>
                    <a:lnTo>
                      <a:pt x="4998" y="2798023"/>
                    </a:lnTo>
                    <a:cubicBezTo>
                      <a:pt x="2093" y="2798023"/>
                      <a:pt x="157" y="2796086"/>
                      <a:pt x="157" y="2793182"/>
                    </a:cubicBezTo>
                    <a:lnTo>
                      <a:pt x="157" y="4887"/>
                    </a:lnTo>
                    <a:cubicBezTo>
                      <a:pt x="157" y="1982"/>
                      <a:pt x="2093" y="46"/>
                      <a:pt x="4998" y="46"/>
                    </a:cubicBezTo>
                    <a:close/>
                  </a:path>
                </a:pathLst>
              </a:custGeom>
              <a:blipFill rotWithShape="0">
                <a:blip r:embed="rId3"/>
                <a:stretch>
                  <a:fillRect t="-3110" b="-3110"/>
                </a:stretch>
              </a:blipFill>
              <a:ln w="38100">
                <a:noFill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F0A25560-41FB-4640-974E-59655A74DA39}"/>
                </a:ext>
              </a:extLst>
            </p:cNvPr>
            <p:cNvSpPr/>
            <p:nvPr/>
          </p:nvSpPr>
          <p:spPr>
            <a:xfrm flipH="1">
              <a:off x="7100604" y="1758582"/>
              <a:ext cx="3810305" cy="516423"/>
            </a:xfrm>
            <a:prstGeom prst="rect">
              <a:avLst/>
            </a:prstGeom>
            <a:ln>
              <a:noFill/>
            </a:ln>
          </p:spPr>
          <p:txBody>
            <a:bodyPr wrap="square" lIns="91440" tIns="45720" rIns="91440" bIns="4572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765">
                <a:lnSpc>
                  <a:spcPct val="120000"/>
                </a:lnSpc>
                <a:buSzPct val="25000"/>
                <a:defRPr/>
              </a:pPr>
              <a:r>
                <a:rPr kumimoji="0" lang="zh-CN" altLang="en-US" sz="12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</a:rPr>
                <a:t>学生们在学习和成长过程中取得了显著进步，表现值得关注。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6DC8BB7A-1160-40A8-AD95-7308F5869FB8}"/>
                </a:ext>
              </a:extLst>
            </p:cNvPr>
            <p:cNvGrpSpPr/>
            <p:nvPr/>
          </p:nvGrpSpPr>
          <p:grpSpPr>
            <a:xfrm>
              <a:off x="7158845" y="4189043"/>
              <a:ext cx="3752064" cy="620702"/>
              <a:chOff x="7418697" y="4047470"/>
              <a:chExt cx="3752064" cy="620702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3CE6FAB-C118-4967-B242-8B366B89BAA3}"/>
                  </a:ext>
                </a:extLst>
              </p:cNvPr>
              <p:cNvSpPr txBox="1"/>
              <p:nvPr/>
            </p:nvSpPr>
            <p:spPr>
              <a:xfrm>
                <a:off x="7873219" y="4047470"/>
                <a:ext cx="3297542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rPr>
                  <a:t>学习态度积极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446A5FA0-3CD5-4AA8-BB6B-91C6A18278D4}"/>
                  </a:ext>
                </a:extLst>
              </p:cNvPr>
              <p:cNvSpPr/>
              <p:nvPr/>
            </p:nvSpPr>
            <p:spPr>
              <a:xfrm flipH="1">
                <a:off x="7873219" y="4373540"/>
                <a:ext cx="3297542" cy="294632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rPr>
                  <a:t>学生们的学习态度和积极度有了很大的提高</a:t>
                </a:r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D8B17CFC-BAB3-4FAB-B66F-11A8221C3B4D}"/>
                  </a:ext>
                </a:extLst>
              </p:cNvPr>
              <p:cNvGrpSpPr/>
              <p:nvPr/>
            </p:nvGrpSpPr>
            <p:grpSpPr>
              <a:xfrm>
                <a:off x="7418697" y="4139342"/>
                <a:ext cx="410200" cy="410198"/>
                <a:chOff x="6362386" y="4024421"/>
                <a:chExt cx="410200" cy="410198"/>
              </a:xfrm>
            </p:grpSpPr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137FD3A7-534D-4A83-9621-A78499110B1C}"/>
                    </a:ext>
                  </a:extLst>
                </p:cNvPr>
                <p:cNvSpPr/>
                <p:nvPr/>
              </p:nvSpPr>
              <p:spPr>
                <a:xfrm>
                  <a:off x="6362386" y="4024421"/>
                  <a:ext cx="410200" cy="410198"/>
                </a:xfrm>
                <a:prstGeom prst="rect">
                  <a:avLst/>
                </a:prstGeom>
                <a:gradFill>
                  <a:gsLst>
                    <a:gs pos="0">
                      <a:schemeClr val="accent4">
                        <a:lumMod val="60000"/>
                        <a:lumOff val="40000"/>
                      </a:schemeClr>
                    </a:gs>
                    <a:gs pos="60000">
                      <a:schemeClr val="accent4"/>
                    </a:gs>
                  </a:gsLst>
                  <a:lin ang="2700000" scaled="0"/>
                </a:gradFill>
                <a:ln w="57150" cap="rnd">
                  <a:noFill/>
                  <a:prstDash val="solid"/>
                  <a:round/>
                </a:ln>
                <a:effectLst>
                  <a:outerShdw blurRad="76200" dist="50800" dir="5400000" algn="ctr" rotWithShape="0">
                    <a:schemeClr val="accent4"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3765"/>
                  <a:endParaRPr lang="zh-CN" altLang="en-US" sz="2000"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B2E80518-E70D-494E-8C62-AAB8499B94B8}"/>
                    </a:ext>
                  </a:extLst>
                </p:cNvPr>
                <p:cNvSpPr/>
                <p:nvPr/>
              </p:nvSpPr>
              <p:spPr>
                <a:xfrm>
                  <a:off x="6478486" y="4164999"/>
                  <a:ext cx="178001" cy="141741"/>
                </a:xfrm>
                <a:custGeom>
                  <a:gdLst>
                    <a:gd name="connsiteX0" fmla="*/ 486767 w 514350"/>
                    <a:gd name="connsiteY0" fmla="*/ 621 h 409575"/>
                    <a:gd name="connsiteX1" fmla="*/ 515342 w 514350"/>
                    <a:gd name="connsiteY1" fmla="*/ 29196 h 409575"/>
                    <a:gd name="connsiteX2" fmla="*/ 515342 w 514350"/>
                    <a:gd name="connsiteY2" fmla="*/ 324471 h 409575"/>
                    <a:gd name="connsiteX3" fmla="*/ 486767 w 514350"/>
                    <a:gd name="connsiteY3" fmla="*/ 353046 h 409575"/>
                    <a:gd name="connsiteX4" fmla="*/ 192159 w 514350"/>
                    <a:gd name="connsiteY4" fmla="*/ 353046 h 409575"/>
                    <a:gd name="connsiteX5" fmla="*/ 115387 w 514350"/>
                    <a:gd name="connsiteY5" fmla="*/ 410196 h 409575"/>
                    <a:gd name="connsiteX6" fmla="*/ 115387 w 514350"/>
                    <a:gd name="connsiteY6" fmla="*/ 353046 h 409575"/>
                    <a:gd name="connsiteX7" fmla="*/ 29567 w 514350"/>
                    <a:gd name="connsiteY7" fmla="*/ 353046 h 409575"/>
                    <a:gd name="connsiteX8" fmla="*/ 992 w 514350"/>
                    <a:gd name="connsiteY8" fmla="*/ 324471 h 409575"/>
                    <a:gd name="connsiteX9" fmla="*/ 992 w 514350"/>
                    <a:gd name="connsiteY9" fmla="*/ 29196 h 409575"/>
                    <a:gd name="connsiteX10" fmla="*/ 29567 w 514350"/>
                    <a:gd name="connsiteY10" fmla="*/ 621 h 409575"/>
                    <a:gd name="connsiteX11" fmla="*/ 486767 w 514350"/>
                    <a:gd name="connsiteY11" fmla="*/ 621 h 409575"/>
                    <a:gd name="connsiteX12" fmla="*/ 124817 w 514350"/>
                    <a:gd name="connsiteY12" fmla="*/ 143496 h 409575"/>
                    <a:gd name="connsiteX13" fmla="*/ 91480 w 514350"/>
                    <a:gd name="connsiteY13" fmla="*/ 176834 h 409575"/>
                    <a:gd name="connsiteX14" fmla="*/ 124817 w 514350"/>
                    <a:gd name="connsiteY14" fmla="*/ 210171 h 409575"/>
                    <a:gd name="connsiteX15" fmla="*/ 158155 w 514350"/>
                    <a:gd name="connsiteY15" fmla="*/ 176834 h 409575"/>
                    <a:gd name="connsiteX16" fmla="*/ 124817 w 514350"/>
                    <a:gd name="connsiteY16" fmla="*/ 143496 h 409575"/>
                    <a:gd name="connsiteX17" fmla="*/ 258167 w 514350"/>
                    <a:gd name="connsiteY17" fmla="*/ 143496 h 409575"/>
                    <a:gd name="connsiteX18" fmla="*/ 224830 w 514350"/>
                    <a:gd name="connsiteY18" fmla="*/ 176834 h 409575"/>
                    <a:gd name="connsiteX19" fmla="*/ 258167 w 514350"/>
                    <a:gd name="connsiteY19" fmla="*/ 210171 h 409575"/>
                    <a:gd name="connsiteX20" fmla="*/ 291505 w 514350"/>
                    <a:gd name="connsiteY20" fmla="*/ 176834 h 409575"/>
                    <a:gd name="connsiteX21" fmla="*/ 258167 w 514350"/>
                    <a:gd name="connsiteY21" fmla="*/ 143496 h 409575"/>
                    <a:gd name="connsiteX22" fmla="*/ 391517 w 514350"/>
                    <a:gd name="connsiteY22" fmla="*/ 143496 h 409575"/>
                    <a:gd name="connsiteX23" fmla="*/ 358180 w 514350"/>
                    <a:gd name="connsiteY23" fmla="*/ 176834 h 409575"/>
                    <a:gd name="connsiteX24" fmla="*/ 391517 w 514350"/>
                    <a:gd name="connsiteY24" fmla="*/ 210171 h 409575"/>
                    <a:gd name="connsiteX25" fmla="*/ 424855 w 514350"/>
                    <a:gd name="connsiteY25" fmla="*/ 176834 h 409575"/>
                    <a:gd name="connsiteX26" fmla="*/ 391517 w 514350"/>
                    <a:gd name="connsiteY26" fmla="*/ 143496 h 40957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514350" h="409575">
                      <a:moveTo>
                        <a:pt x="486767" y="621"/>
                      </a:moveTo>
                      <a:cubicBezTo>
                        <a:pt x="502579" y="621"/>
                        <a:pt x="515342" y="13385"/>
                        <a:pt x="515342" y="29196"/>
                      </a:cubicBezTo>
                      <a:lnTo>
                        <a:pt x="515342" y="324471"/>
                      </a:lnTo>
                      <a:cubicBezTo>
                        <a:pt x="515342" y="340282"/>
                        <a:pt x="502579" y="353046"/>
                        <a:pt x="486767" y="353046"/>
                      </a:cubicBezTo>
                      <a:lnTo>
                        <a:pt x="192159" y="353046"/>
                      </a:lnTo>
                      <a:lnTo>
                        <a:pt x="115387" y="410196"/>
                      </a:lnTo>
                      <a:lnTo>
                        <a:pt x="115387" y="353046"/>
                      </a:lnTo>
                      <a:lnTo>
                        <a:pt x="29567" y="353046"/>
                      </a:lnTo>
                      <a:cubicBezTo>
                        <a:pt x="13755" y="353046"/>
                        <a:pt x="992" y="340282"/>
                        <a:pt x="992" y="324471"/>
                      </a:cubicBezTo>
                      <a:lnTo>
                        <a:pt x="992" y="29196"/>
                      </a:lnTo>
                      <a:cubicBezTo>
                        <a:pt x="992" y="13385"/>
                        <a:pt x="13755" y="621"/>
                        <a:pt x="29567" y="621"/>
                      </a:cubicBezTo>
                      <a:lnTo>
                        <a:pt x="486767" y="621"/>
                      </a:lnTo>
                      <a:close/>
                      <a:moveTo>
                        <a:pt x="124817" y="143496"/>
                      </a:moveTo>
                      <a:cubicBezTo>
                        <a:pt x="106434" y="143496"/>
                        <a:pt x="91480" y="158450"/>
                        <a:pt x="91480" y="176834"/>
                      </a:cubicBezTo>
                      <a:cubicBezTo>
                        <a:pt x="91480" y="195217"/>
                        <a:pt x="106434" y="210171"/>
                        <a:pt x="124817" y="210171"/>
                      </a:cubicBezTo>
                      <a:cubicBezTo>
                        <a:pt x="143200" y="210171"/>
                        <a:pt x="158155" y="195217"/>
                        <a:pt x="158155" y="176834"/>
                      </a:cubicBezTo>
                      <a:cubicBezTo>
                        <a:pt x="158155" y="158450"/>
                        <a:pt x="143200" y="143496"/>
                        <a:pt x="124817" y="143496"/>
                      </a:cubicBezTo>
                      <a:close/>
                      <a:moveTo>
                        <a:pt x="258167" y="143496"/>
                      </a:moveTo>
                      <a:cubicBezTo>
                        <a:pt x="239784" y="143496"/>
                        <a:pt x="224830" y="158450"/>
                        <a:pt x="224830" y="176834"/>
                      </a:cubicBezTo>
                      <a:cubicBezTo>
                        <a:pt x="224830" y="195217"/>
                        <a:pt x="239784" y="210171"/>
                        <a:pt x="258167" y="210171"/>
                      </a:cubicBezTo>
                      <a:cubicBezTo>
                        <a:pt x="276550" y="210171"/>
                        <a:pt x="291505" y="195217"/>
                        <a:pt x="291505" y="176834"/>
                      </a:cubicBezTo>
                      <a:cubicBezTo>
                        <a:pt x="291505" y="158450"/>
                        <a:pt x="276550" y="143496"/>
                        <a:pt x="258167" y="143496"/>
                      </a:cubicBezTo>
                      <a:close/>
                      <a:moveTo>
                        <a:pt x="391517" y="143496"/>
                      </a:moveTo>
                      <a:cubicBezTo>
                        <a:pt x="373134" y="143496"/>
                        <a:pt x="358180" y="158450"/>
                        <a:pt x="358180" y="176834"/>
                      </a:cubicBezTo>
                      <a:cubicBezTo>
                        <a:pt x="358180" y="195217"/>
                        <a:pt x="373134" y="210171"/>
                        <a:pt x="391517" y="210171"/>
                      </a:cubicBezTo>
                      <a:cubicBezTo>
                        <a:pt x="409900" y="210171"/>
                        <a:pt x="424855" y="195217"/>
                        <a:pt x="424855" y="176834"/>
                      </a:cubicBezTo>
                      <a:cubicBezTo>
                        <a:pt x="424855" y="158450"/>
                        <a:pt x="409900" y="143496"/>
                        <a:pt x="391517" y="14349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4354"/>
                  <a:endParaRPr lang="zh-CN" altLang="en-US" sz="2000" b="1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6CBB27A8-D4BC-4898-B3ED-5DFAF9DA08DF}"/>
                </a:ext>
              </a:extLst>
            </p:cNvPr>
            <p:cNvGrpSpPr/>
            <p:nvPr/>
          </p:nvGrpSpPr>
          <p:grpSpPr>
            <a:xfrm>
              <a:off x="7158845" y="3118132"/>
              <a:ext cx="3754289" cy="842493"/>
              <a:chOff x="7416472" y="3016100"/>
              <a:chExt cx="3754289" cy="842493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4BA886D-5C71-4340-BA9C-7B306D43B0DE}"/>
                  </a:ext>
                </a:extLst>
              </p:cNvPr>
              <p:cNvSpPr txBox="1"/>
              <p:nvPr/>
            </p:nvSpPr>
            <p:spPr>
              <a:xfrm>
                <a:off x="7873219" y="3016100"/>
                <a:ext cx="3297542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rPr>
                  <a:t>学习成绩大幅提升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BBFE911-A9B8-4014-A3C2-E9EA1E334D3B}"/>
                  </a:ext>
                </a:extLst>
              </p:cNvPr>
              <p:cNvSpPr/>
              <p:nvPr/>
            </p:nvSpPr>
            <p:spPr>
              <a:xfrm flipH="1">
                <a:off x="7873219" y="3342170"/>
                <a:ext cx="3297542" cy="516423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rPr>
                  <a:t>大多数学生在期末考试中的成绩明显比上次提高</a:t>
                </a:r>
              </a:p>
            </p:txBody>
          </p: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AC823812-21B9-42CD-BDB5-C5EDC7F64FB7}"/>
                  </a:ext>
                </a:extLst>
              </p:cNvPr>
              <p:cNvGrpSpPr/>
              <p:nvPr/>
            </p:nvGrpSpPr>
            <p:grpSpPr>
              <a:xfrm>
                <a:off x="7416472" y="3079116"/>
                <a:ext cx="414650" cy="410198"/>
                <a:chOff x="8252780" y="4024421"/>
                <a:chExt cx="414650" cy="410198"/>
              </a:xfrm>
            </p:grpSpPr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AC156223-CEDF-49FE-A168-C6503A02DB11}"/>
                    </a:ext>
                  </a:extLst>
                </p:cNvPr>
                <p:cNvSpPr/>
                <p:nvPr/>
              </p:nvSpPr>
              <p:spPr>
                <a:xfrm>
                  <a:off x="8252780" y="4024421"/>
                  <a:ext cx="414650" cy="410198"/>
                </a:xfrm>
                <a:prstGeom prst="rect">
                  <a:avLst/>
                </a:prstGeom>
                <a:gradFill>
                  <a:gsLst>
                    <a:gs pos="0">
                      <a:schemeClr val="accent6">
                        <a:lumMod val="60000"/>
                        <a:lumOff val="40000"/>
                      </a:schemeClr>
                    </a:gs>
                    <a:gs pos="60000">
                      <a:schemeClr val="accent6"/>
                    </a:gs>
                  </a:gsLst>
                  <a:lin ang="2700000" scaled="0"/>
                </a:gradFill>
                <a:ln w="57150" cap="rnd">
                  <a:noFill/>
                  <a:prstDash val="solid"/>
                  <a:round/>
                </a:ln>
                <a:effectLst>
                  <a:outerShdw blurRad="76200" dist="50800" dir="5400000" algn="ctr" rotWithShape="0">
                    <a:schemeClr val="accent6"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3765"/>
                  <a:endParaRPr lang="zh-CN" altLang="en-US" sz="2000"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2F6D3789-1DDC-46E3-821B-B204F26D5FF5}"/>
                    </a:ext>
                  </a:extLst>
                </p:cNvPr>
                <p:cNvSpPr/>
                <p:nvPr/>
              </p:nvSpPr>
              <p:spPr>
                <a:xfrm>
                  <a:off x="8368880" y="4145290"/>
                  <a:ext cx="178001" cy="162108"/>
                </a:xfrm>
                <a:custGeom>
                  <a:gdLst>
                    <a:gd name="connsiteX0" fmla="*/ 125329 w 533400"/>
                    <a:gd name="connsiteY0" fmla="*/ 229221 h 485775"/>
                    <a:gd name="connsiteX1" fmla="*/ 125329 w 533400"/>
                    <a:gd name="connsiteY1" fmla="*/ 276846 h 485775"/>
                    <a:gd name="connsiteX2" fmla="*/ 144379 w 533400"/>
                    <a:gd name="connsiteY2" fmla="*/ 276846 h 485775"/>
                    <a:gd name="connsiteX3" fmla="*/ 144379 w 533400"/>
                    <a:gd name="connsiteY3" fmla="*/ 229221 h 485775"/>
                    <a:gd name="connsiteX4" fmla="*/ 392029 w 533400"/>
                    <a:gd name="connsiteY4" fmla="*/ 229221 h 485775"/>
                    <a:gd name="connsiteX5" fmla="*/ 392029 w 533400"/>
                    <a:gd name="connsiteY5" fmla="*/ 276846 h 485775"/>
                    <a:gd name="connsiteX6" fmla="*/ 411079 w 533400"/>
                    <a:gd name="connsiteY6" fmla="*/ 276846 h 485775"/>
                    <a:gd name="connsiteX7" fmla="*/ 411079 w 533400"/>
                    <a:gd name="connsiteY7" fmla="*/ 229221 h 485775"/>
                    <a:gd name="connsiteX8" fmla="*/ 534904 w 533400"/>
                    <a:gd name="connsiteY8" fmla="*/ 229221 h 485775"/>
                    <a:gd name="connsiteX9" fmla="*/ 534904 w 533400"/>
                    <a:gd name="connsiteY9" fmla="*/ 457821 h 485775"/>
                    <a:gd name="connsiteX10" fmla="*/ 506329 w 533400"/>
                    <a:gd name="connsiteY10" fmla="*/ 486396 h 485775"/>
                    <a:gd name="connsiteX11" fmla="*/ 30079 w 533400"/>
                    <a:gd name="connsiteY11" fmla="*/ 486396 h 485775"/>
                    <a:gd name="connsiteX12" fmla="*/ 1504 w 533400"/>
                    <a:gd name="connsiteY12" fmla="*/ 457821 h 485775"/>
                    <a:gd name="connsiteX13" fmla="*/ 1504 w 533400"/>
                    <a:gd name="connsiteY13" fmla="*/ 229221 h 485775"/>
                    <a:gd name="connsiteX14" fmla="*/ 125329 w 533400"/>
                    <a:gd name="connsiteY14" fmla="*/ 229221 h 485775"/>
                    <a:gd name="connsiteX15" fmla="*/ 372979 w 533400"/>
                    <a:gd name="connsiteY15" fmla="*/ 621 h 485775"/>
                    <a:gd name="connsiteX16" fmla="*/ 411079 w 533400"/>
                    <a:gd name="connsiteY16" fmla="*/ 36816 h 485775"/>
                    <a:gd name="connsiteX17" fmla="*/ 411079 w 533400"/>
                    <a:gd name="connsiteY17" fmla="*/ 38721 h 485775"/>
                    <a:gd name="connsiteX18" fmla="*/ 411079 w 533400"/>
                    <a:gd name="connsiteY18" fmla="*/ 114921 h 485775"/>
                    <a:gd name="connsiteX19" fmla="*/ 506329 w 533400"/>
                    <a:gd name="connsiteY19" fmla="*/ 114921 h 485775"/>
                    <a:gd name="connsiteX20" fmla="*/ 534904 w 533400"/>
                    <a:gd name="connsiteY20" fmla="*/ 143496 h 485775"/>
                    <a:gd name="connsiteX21" fmla="*/ 534904 w 533400"/>
                    <a:gd name="connsiteY21" fmla="*/ 210171 h 485775"/>
                    <a:gd name="connsiteX22" fmla="*/ 1504 w 533400"/>
                    <a:gd name="connsiteY22" fmla="*/ 210171 h 485775"/>
                    <a:gd name="connsiteX23" fmla="*/ 1504 w 533400"/>
                    <a:gd name="connsiteY23" fmla="*/ 143496 h 485775"/>
                    <a:gd name="connsiteX24" fmla="*/ 30079 w 533400"/>
                    <a:gd name="connsiteY24" fmla="*/ 114921 h 485775"/>
                    <a:gd name="connsiteX25" fmla="*/ 125329 w 533400"/>
                    <a:gd name="connsiteY25" fmla="*/ 114921 h 485775"/>
                    <a:gd name="connsiteX26" fmla="*/ 125329 w 533400"/>
                    <a:gd name="connsiteY26" fmla="*/ 38721 h 485775"/>
                    <a:gd name="connsiteX27" fmla="*/ 161524 w 533400"/>
                    <a:gd name="connsiteY27" fmla="*/ 621 h 485775"/>
                    <a:gd name="connsiteX28" fmla="*/ 163429 w 533400"/>
                    <a:gd name="connsiteY28" fmla="*/ 621 h 485775"/>
                    <a:gd name="connsiteX29" fmla="*/ 372979 w 533400"/>
                    <a:gd name="connsiteY29" fmla="*/ 621 h 485775"/>
                    <a:gd name="connsiteX30" fmla="*/ 372979 w 533400"/>
                    <a:gd name="connsiteY30" fmla="*/ 19671 h 485775"/>
                    <a:gd name="connsiteX31" fmla="*/ 163429 w 533400"/>
                    <a:gd name="connsiteY31" fmla="*/ 19671 h 485775"/>
                    <a:gd name="connsiteX32" fmla="*/ 144474 w 533400"/>
                    <a:gd name="connsiteY32" fmla="*/ 37292 h 485775"/>
                    <a:gd name="connsiteX33" fmla="*/ 144379 w 533400"/>
                    <a:gd name="connsiteY33" fmla="*/ 38721 h 485775"/>
                    <a:gd name="connsiteX34" fmla="*/ 144379 w 533400"/>
                    <a:gd name="connsiteY34" fmla="*/ 114921 h 485775"/>
                    <a:gd name="connsiteX35" fmla="*/ 392029 w 533400"/>
                    <a:gd name="connsiteY35" fmla="*/ 114921 h 485775"/>
                    <a:gd name="connsiteX36" fmla="*/ 392029 w 533400"/>
                    <a:gd name="connsiteY36" fmla="*/ 38721 h 485775"/>
                    <a:gd name="connsiteX37" fmla="*/ 375836 w 533400"/>
                    <a:gd name="connsiteY37" fmla="*/ 19862 h 485775"/>
                    <a:gd name="connsiteX38" fmla="*/ 374408 w 533400"/>
                    <a:gd name="connsiteY38" fmla="*/ 19671 h 485775"/>
                    <a:gd name="connsiteX39" fmla="*/ 372979 w 533400"/>
                    <a:gd name="connsiteY39" fmla="*/ 19671 h 48577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533400" h="485775">
                      <a:moveTo>
                        <a:pt x="125329" y="229221"/>
                      </a:moveTo>
                      <a:lnTo>
                        <a:pt x="125329" y="276846"/>
                      </a:lnTo>
                      <a:lnTo>
                        <a:pt x="144379" y="276846"/>
                      </a:lnTo>
                      <a:lnTo>
                        <a:pt x="144379" y="229221"/>
                      </a:lnTo>
                      <a:lnTo>
                        <a:pt x="392029" y="229221"/>
                      </a:lnTo>
                      <a:lnTo>
                        <a:pt x="392029" y="276846"/>
                      </a:lnTo>
                      <a:lnTo>
                        <a:pt x="411079" y="276846"/>
                      </a:lnTo>
                      <a:lnTo>
                        <a:pt x="411079" y="229221"/>
                      </a:lnTo>
                      <a:lnTo>
                        <a:pt x="534904" y="229221"/>
                      </a:lnTo>
                      <a:lnTo>
                        <a:pt x="534904" y="457821"/>
                      </a:lnTo>
                      <a:cubicBezTo>
                        <a:pt x="534904" y="473632"/>
                        <a:pt x="522141" y="486396"/>
                        <a:pt x="506329" y="486396"/>
                      </a:cubicBezTo>
                      <a:lnTo>
                        <a:pt x="30079" y="486396"/>
                      </a:lnTo>
                      <a:cubicBezTo>
                        <a:pt x="14267" y="486396"/>
                        <a:pt x="1504" y="473632"/>
                        <a:pt x="1504" y="457821"/>
                      </a:cubicBezTo>
                      <a:lnTo>
                        <a:pt x="1504" y="229221"/>
                      </a:lnTo>
                      <a:lnTo>
                        <a:pt x="125329" y="229221"/>
                      </a:lnTo>
                      <a:close/>
                      <a:moveTo>
                        <a:pt x="372979" y="621"/>
                      </a:moveTo>
                      <a:cubicBezTo>
                        <a:pt x="393363" y="621"/>
                        <a:pt x="410031" y="16623"/>
                        <a:pt x="411079" y="36816"/>
                      </a:cubicBezTo>
                      <a:lnTo>
                        <a:pt x="411079" y="38721"/>
                      </a:lnTo>
                      <a:lnTo>
                        <a:pt x="411079" y="114921"/>
                      </a:lnTo>
                      <a:lnTo>
                        <a:pt x="506329" y="114921"/>
                      </a:lnTo>
                      <a:cubicBezTo>
                        <a:pt x="522141" y="114921"/>
                        <a:pt x="534904" y="127685"/>
                        <a:pt x="534904" y="143496"/>
                      </a:cubicBezTo>
                      <a:lnTo>
                        <a:pt x="534904" y="210171"/>
                      </a:lnTo>
                      <a:lnTo>
                        <a:pt x="1504" y="210171"/>
                      </a:lnTo>
                      <a:lnTo>
                        <a:pt x="1504" y="143496"/>
                      </a:lnTo>
                      <a:cubicBezTo>
                        <a:pt x="1504" y="127685"/>
                        <a:pt x="14267" y="114921"/>
                        <a:pt x="30079" y="114921"/>
                      </a:cubicBezTo>
                      <a:lnTo>
                        <a:pt x="125329" y="114921"/>
                      </a:lnTo>
                      <a:lnTo>
                        <a:pt x="125329" y="38721"/>
                      </a:lnTo>
                      <a:cubicBezTo>
                        <a:pt x="125329" y="18337"/>
                        <a:pt x="141331" y="1669"/>
                        <a:pt x="161524" y="621"/>
                      </a:cubicBezTo>
                      <a:lnTo>
                        <a:pt x="163429" y="621"/>
                      </a:lnTo>
                      <a:lnTo>
                        <a:pt x="372979" y="621"/>
                      </a:lnTo>
                      <a:close/>
                      <a:moveTo>
                        <a:pt x="372979" y="19671"/>
                      </a:moveTo>
                      <a:lnTo>
                        <a:pt x="163429" y="19671"/>
                      </a:lnTo>
                      <a:cubicBezTo>
                        <a:pt x="153428" y="19671"/>
                        <a:pt x="145141" y="27482"/>
                        <a:pt x="144474" y="37292"/>
                      </a:cubicBezTo>
                      <a:lnTo>
                        <a:pt x="144379" y="38721"/>
                      </a:lnTo>
                      <a:lnTo>
                        <a:pt x="144379" y="114921"/>
                      </a:lnTo>
                      <a:lnTo>
                        <a:pt x="392029" y="114921"/>
                      </a:lnTo>
                      <a:lnTo>
                        <a:pt x="392029" y="38721"/>
                      </a:lnTo>
                      <a:cubicBezTo>
                        <a:pt x="392029" y="29196"/>
                        <a:pt x="384981" y="21290"/>
                        <a:pt x="375836" y="19862"/>
                      </a:cubicBezTo>
                      <a:lnTo>
                        <a:pt x="374408" y="19671"/>
                      </a:lnTo>
                      <a:lnTo>
                        <a:pt x="372979" y="196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4354"/>
                  <a:endParaRPr lang="zh-CN" altLang="en-US" sz="2000" b="1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494B6FAB-F278-4928-A6BD-C6CFAE7B51BC}"/>
                </a:ext>
              </a:extLst>
            </p:cNvPr>
            <p:cNvGrpSpPr/>
            <p:nvPr/>
          </p:nvGrpSpPr>
          <p:grpSpPr>
            <a:xfrm>
              <a:off x="7158845" y="5259954"/>
              <a:ext cx="3752064" cy="842493"/>
              <a:chOff x="7418697" y="5078839"/>
              <a:chExt cx="3752064" cy="842493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39F65F11-55E1-4361-B115-E29999F19E88}"/>
                  </a:ext>
                </a:extLst>
              </p:cNvPr>
              <p:cNvGrpSpPr/>
              <p:nvPr/>
            </p:nvGrpSpPr>
            <p:grpSpPr>
              <a:xfrm>
                <a:off x="7418697" y="5176093"/>
                <a:ext cx="410200" cy="410198"/>
                <a:chOff x="3526795" y="4024421"/>
                <a:chExt cx="410200" cy="410198"/>
              </a:xfrm>
            </p:grpSpPr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22F8F058-11E7-40E3-88D9-C3686551668C}"/>
                    </a:ext>
                  </a:extLst>
                </p:cNvPr>
                <p:cNvSpPr/>
                <p:nvPr/>
              </p:nvSpPr>
              <p:spPr>
                <a:xfrm>
                  <a:off x="3526795" y="4024421"/>
                  <a:ext cx="410200" cy="410198"/>
                </a:xfrm>
                <a:prstGeom prst="rect">
                  <a:avLst/>
                </a:prstGeom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60000">
                      <a:schemeClr val="accent1"/>
                    </a:gs>
                  </a:gsLst>
                  <a:lin ang="2700000" scaled="0"/>
                </a:gradFill>
                <a:ln w="57150" cap="rnd">
                  <a:noFill/>
                  <a:prstDash val="solid"/>
                  <a:round/>
                </a:ln>
                <a:effectLst>
                  <a:outerShdw blurRad="76200" dist="50800" dir="5400000" algn="ctr" rotWithShape="0">
                    <a:schemeClr val="accent1"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3765"/>
                  <a:endParaRPr lang="zh-CN" altLang="en-US" sz="2000"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BE3D90F9-66F3-40CF-AFD8-493D71AAE34B}"/>
                    </a:ext>
                  </a:extLst>
                </p:cNvPr>
                <p:cNvSpPr/>
                <p:nvPr/>
              </p:nvSpPr>
              <p:spPr>
                <a:xfrm>
                  <a:off x="3642895" y="4162770"/>
                  <a:ext cx="178001" cy="133500"/>
                </a:xfrm>
                <a:custGeom>
                  <a:gdLst>
                    <a:gd name="connsiteX0" fmla="*/ 505433 w 533400"/>
                    <a:gd name="connsiteY0" fmla="*/ 621 h 400050"/>
                    <a:gd name="connsiteX1" fmla="*/ 534008 w 533400"/>
                    <a:gd name="connsiteY1" fmla="*/ 29196 h 400050"/>
                    <a:gd name="connsiteX2" fmla="*/ 534008 w 533400"/>
                    <a:gd name="connsiteY2" fmla="*/ 372096 h 400050"/>
                    <a:gd name="connsiteX3" fmla="*/ 505433 w 533400"/>
                    <a:gd name="connsiteY3" fmla="*/ 400671 h 400050"/>
                    <a:gd name="connsiteX4" fmla="*/ 29183 w 533400"/>
                    <a:gd name="connsiteY4" fmla="*/ 400671 h 400050"/>
                    <a:gd name="connsiteX5" fmla="*/ 608 w 533400"/>
                    <a:gd name="connsiteY5" fmla="*/ 372096 h 400050"/>
                    <a:gd name="connsiteX6" fmla="*/ 608 w 533400"/>
                    <a:gd name="connsiteY6" fmla="*/ 29196 h 400050"/>
                    <a:gd name="connsiteX7" fmla="*/ 29183 w 533400"/>
                    <a:gd name="connsiteY7" fmla="*/ 621 h 400050"/>
                    <a:gd name="connsiteX8" fmla="*/ 505433 w 533400"/>
                    <a:gd name="connsiteY8" fmla="*/ 621 h 400050"/>
                    <a:gd name="connsiteX9" fmla="*/ 391419 w 533400"/>
                    <a:gd name="connsiteY9" fmla="*/ 198646 h 400050"/>
                    <a:gd name="connsiteX10" fmla="*/ 351414 w 533400"/>
                    <a:gd name="connsiteY10" fmla="*/ 204170 h 400050"/>
                    <a:gd name="connsiteX11" fmla="*/ 351414 w 533400"/>
                    <a:gd name="connsiteY11" fmla="*/ 204170 h 400050"/>
                    <a:gd name="connsiteX12" fmla="*/ 267118 w 533400"/>
                    <a:gd name="connsiteY12" fmla="*/ 315613 h 400050"/>
                    <a:gd name="connsiteX13" fmla="*/ 264641 w 533400"/>
                    <a:gd name="connsiteY13" fmla="*/ 318470 h 400050"/>
                    <a:gd name="connsiteX14" fmla="*/ 224255 w 533400"/>
                    <a:gd name="connsiteY14" fmla="*/ 318756 h 400050"/>
                    <a:gd name="connsiteX15" fmla="*/ 224255 w 533400"/>
                    <a:gd name="connsiteY15" fmla="*/ 318756 h 400050"/>
                    <a:gd name="connsiteX16" fmla="*/ 162152 w 533400"/>
                    <a:gd name="connsiteY16" fmla="*/ 257415 h 400050"/>
                    <a:gd name="connsiteX17" fmla="*/ 160247 w 533400"/>
                    <a:gd name="connsiteY17" fmla="*/ 255701 h 400050"/>
                    <a:gd name="connsiteX18" fmla="*/ 120052 w 533400"/>
                    <a:gd name="connsiteY18" fmla="*/ 259606 h 400050"/>
                    <a:gd name="connsiteX19" fmla="*/ 120052 w 533400"/>
                    <a:gd name="connsiteY19" fmla="*/ 259606 h 400050"/>
                    <a:gd name="connsiteX20" fmla="*/ 32517 w 533400"/>
                    <a:gd name="connsiteY20" fmla="*/ 366095 h 400050"/>
                    <a:gd name="connsiteX21" fmla="*/ 30326 w 533400"/>
                    <a:gd name="connsiteY21" fmla="*/ 372096 h 400050"/>
                    <a:gd name="connsiteX22" fmla="*/ 39851 w 533400"/>
                    <a:gd name="connsiteY22" fmla="*/ 381621 h 400050"/>
                    <a:gd name="connsiteX23" fmla="*/ 39851 w 533400"/>
                    <a:gd name="connsiteY23" fmla="*/ 381621 h 400050"/>
                    <a:gd name="connsiteX24" fmla="*/ 497242 w 533400"/>
                    <a:gd name="connsiteY24" fmla="*/ 381621 h 400050"/>
                    <a:gd name="connsiteX25" fmla="*/ 502480 w 533400"/>
                    <a:gd name="connsiteY25" fmla="*/ 380002 h 400050"/>
                    <a:gd name="connsiteX26" fmla="*/ 505147 w 533400"/>
                    <a:gd name="connsiteY26" fmla="*/ 366762 h 400050"/>
                    <a:gd name="connsiteX27" fmla="*/ 505147 w 533400"/>
                    <a:gd name="connsiteY27" fmla="*/ 366762 h 400050"/>
                    <a:gd name="connsiteX28" fmla="*/ 397991 w 533400"/>
                    <a:gd name="connsiteY28" fmla="*/ 205504 h 400050"/>
                    <a:gd name="connsiteX29" fmla="*/ 391419 w 533400"/>
                    <a:gd name="connsiteY29" fmla="*/ 198646 h 400050"/>
                    <a:gd name="connsiteX30" fmla="*/ 95858 w 533400"/>
                    <a:gd name="connsiteY30" fmla="*/ 57771 h 400050"/>
                    <a:gd name="connsiteX31" fmla="*/ 57758 w 533400"/>
                    <a:gd name="connsiteY31" fmla="*/ 95871 h 400050"/>
                    <a:gd name="connsiteX32" fmla="*/ 95858 w 533400"/>
                    <a:gd name="connsiteY32" fmla="*/ 133971 h 400050"/>
                    <a:gd name="connsiteX33" fmla="*/ 133958 w 533400"/>
                    <a:gd name="connsiteY33" fmla="*/ 95871 h 400050"/>
                    <a:gd name="connsiteX34" fmla="*/ 95858 w 533400"/>
                    <a:gd name="connsiteY34" fmla="*/ 57771 h 40005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533400" h="400050">
                      <a:moveTo>
                        <a:pt x="505433" y="621"/>
                      </a:moveTo>
                      <a:cubicBezTo>
                        <a:pt x="521245" y="621"/>
                        <a:pt x="534008" y="13385"/>
                        <a:pt x="534008" y="29196"/>
                      </a:cubicBezTo>
                      <a:lnTo>
                        <a:pt x="534008" y="372096"/>
                      </a:lnTo>
                      <a:cubicBezTo>
                        <a:pt x="534008" y="387907"/>
                        <a:pt x="521245" y="400671"/>
                        <a:pt x="505433" y="400671"/>
                      </a:cubicBezTo>
                      <a:lnTo>
                        <a:pt x="29183" y="400671"/>
                      </a:lnTo>
                      <a:cubicBezTo>
                        <a:pt x="13371" y="400671"/>
                        <a:pt x="608" y="387907"/>
                        <a:pt x="608" y="372096"/>
                      </a:cubicBezTo>
                      <a:lnTo>
                        <a:pt x="608" y="29196"/>
                      </a:lnTo>
                      <a:cubicBezTo>
                        <a:pt x="608" y="13385"/>
                        <a:pt x="13371" y="621"/>
                        <a:pt x="29183" y="621"/>
                      </a:cubicBezTo>
                      <a:lnTo>
                        <a:pt x="505433" y="621"/>
                      </a:lnTo>
                      <a:close/>
                      <a:moveTo>
                        <a:pt x="391419" y="198646"/>
                      </a:moveTo>
                      <a:cubicBezTo>
                        <a:pt x="378846" y="189121"/>
                        <a:pt x="360939" y="191597"/>
                        <a:pt x="351414" y="204170"/>
                      </a:cubicBezTo>
                      <a:lnTo>
                        <a:pt x="351414" y="204170"/>
                      </a:lnTo>
                      <a:lnTo>
                        <a:pt x="267118" y="315613"/>
                      </a:lnTo>
                      <a:cubicBezTo>
                        <a:pt x="266355" y="316660"/>
                        <a:pt x="265498" y="317518"/>
                        <a:pt x="264641" y="318470"/>
                      </a:cubicBezTo>
                      <a:cubicBezTo>
                        <a:pt x="253592" y="329710"/>
                        <a:pt x="235495" y="329805"/>
                        <a:pt x="224255" y="318756"/>
                      </a:cubicBezTo>
                      <a:lnTo>
                        <a:pt x="224255" y="318756"/>
                      </a:lnTo>
                      <a:lnTo>
                        <a:pt x="162152" y="257415"/>
                      </a:lnTo>
                      <a:cubicBezTo>
                        <a:pt x="161485" y="256844"/>
                        <a:pt x="160914" y="256177"/>
                        <a:pt x="160247" y="255701"/>
                      </a:cubicBezTo>
                      <a:cubicBezTo>
                        <a:pt x="148055" y="245699"/>
                        <a:pt x="130053" y="247414"/>
                        <a:pt x="120052" y="259606"/>
                      </a:cubicBezTo>
                      <a:lnTo>
                        <a:pt x="120052" y="259606"/>
                      </a:lnTo>
                      <a:lnTo>
                        <a:pt x="32517" y="366095"/>
                      </a:lnTo>
                      <a:cubicBezTo>
                        <a:pt x="31088" y="367810"/>
                        <a:pt x="30326" y="369905"/>
                        <a:pt x="30326" y="372096"/>
                      </a:cubicBezTo>
                      <a:cubicBezTo>
                        <a:pt x="30326" y="377335"/>
                        <a:pt x="34612" y="381621"/>
                        <a:pt x="39851" y="381621"/>
                      </a:cubicBezTo>
                      <a:lnTo>
                        <a:pt x="39851" y="381621"/>
                      </a:lnTo>
                      <a:lnTo>
                        <a:pt x="497242" y="381621"/>
                      </a:lnTo>
                      <a:cubicBezTo>
                        <a:pt x="499146" y="381621"/>
                        <a:pt x="500956" y="381050"/>
                        <a:pt x="502480" y="380002"/>
                      </a:cubicBezTo>
                      <a:cubicBezTo>
                        <a:pt x="506862" y="377049"/>
                        <a:pt x="508005" y="371144"/>
                        <a:pt x="505147" y="366762"/>
                      </a:cubicBezTo>
                      <a:lnTo>
                        <a:pt x="505147" y="366762"/>
                      </a:lnTo>
                      <a:lnTo>
                        <a:pt x="397991" y="205504"/>
                      </a:lnTo>
                      <a:cubicBezTo>
                        <a:pt x="396181" y="202932"/>
                        <a:pt x="393990" y="200551"/>
                        <a:pt x="391419" y="198646"/>
                      </a:cubicBezTo>
                      <a:close/>
                      <a:moveTo>
                        <a:pt x="95858" y="57771"/>
                      </a:moveTo>
                      <a:cubicBezTo>
                        <a:pt x="74808" y="57771"/>
                        <a:pt x="57758" y="74821"/>
                        <a:pt x="57758" y="95871"/>
                      </a:cubicBezTo>
                      <a:cubicBezTo>
                        <a:pt x="57758" y="116921"/>
                        <a:pt x="74808" y="133971"/>
                        <a:pt x="95858" y="133971"/>
                      </a:cubicBezTo>
                      <a:cubicBezTo>
                        <a:pt x="116908" y="133971"/>
                        <a:pt x="133958" y="116921"/>
                        <a:pt x="133958" y="95871"/>
                      </a:cubicBezTo>
                      <a:cubicBezTo>
                        <a:pt x="133958" y="74821"/>
                        <a:pt x="116908" y="57771"/>
                        <a:pt x="95858" y="577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4354"/>
                  <a:endParaRPr lang="zh-CN" altLang="en-US" sz="2000" b="1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124FD94-B6FC-4B94-8538-BD7AD953D46D}"/>
                  </a:ext>
                </a:extLst>
              </p:cNvPr>
              <p:cNvSpPr txBox="1"/>
              <p:nvPr/>
            </p:nvSpPr>
            <p:spPr>
              <a:xfrm>
                <a:off x="7873219" y="5078839"/>
                <a:ext cx="3297542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rPr>
                  <a:t>学习方法更加高效</a:t>
                </a: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C1EF81F2-ABD5-4495-9DAD-798CD026F52B}"/>
                  </a:ext>
                </a:extLst>
              </p:cNvPr>
              <p:cNvSpPr/>
              <p:nvPr/>
            </p:nvSpPr>
            <p:spPr>
              <a:xfrm flipH="1">
                <a:off x="7873219" y="5404909"/>
                <a:ext cx="3297542" cy="516423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rPr>
                  <a:t>学生们在学习方法上有了更深入的理解，并能够更好地应用于实际学习中</a:t>
                </a:r>
              </a:p>
            </p:txBody>
          </p:sp>
        </p:grp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A9FB0BCF-8D4F-4405-8354-808E43FAEACB}"/>
                </a:ext>
              </a:extLst>
            </p:cNvPr>
            <p:cNvSpPr txBox="1"/>
            <p:nvPr/>
          </p:nvSpPr>
          <p:spPr>
            <a:xfrm>
              <a:off x="1548851" y="1712676"/>
              <a:ext cx="427502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buSzPct val="25000"/>
              </a:pPr>
              <a:r>
                <a:rPr lang="zh-CN" altLang="en-US" sz="2400" b="1">
                  <a:solidFill>
                    <a:schemeClr val="tx1"/>
                  </a:solidFill>
                </a:rPr>
                <a:t>初一学生进步明显</a:t>
              </a:r>
            </a:p>
          </p:txBody>
        </p:sp>
      </p:grpSp>
      <p:sp>
        <p:nvSpPr>
          <p:cNvPr id="83" name="Title 82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/>
              <a:t>学生进步大揭秘</a:t>
            </a:r>
          </a:p>
        </p:txBody>
      </p:sp>
    </p:spTree>
    <p:custDataLst>
      <p:tags r:id="rId4"/>
    </p:custDataLst>
    <p:extLst>
      <p:ext uri="{BB962C8B-B14F-4D97-AF65-F5344CB8AC3E}">
        <p14:creationId xmlns:p14="http://schemas.microsoft.com/office/powerpoint/2010/main" val="433630191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" name="Group 2"/>
          <p:cNvGrpSpPr/>
          <p:nvPr/>
        </p:nvGrpSpPr>
        <p:grpSpPr>
          <a:xfrm>
            <a:off x="872677" y="1214657"/>
            <a:ext cx="9953710" cy="4428686"/>
            <a:chOff x="872677" y="1214657"/>
            <a:chExt cx="9953710" cy="4428686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B5352691-0342-4843-8385-459CFEBC372C}"/>
                </a:ext>
              </a:extLst>
            </p:cNvPr>
            <p:cNvSpPr/>
            <p:nvPr/>
          </p:nvSpPr>
          <p:spPr>
            <a:xfrm>
              <a:off x="4532474" y="2857566"/>
              <a:ext cx="2637590" cy="2610369"/>
            </a:xfrm>
            <a:custGeom>
              <a:gdLst>
                <a:gd name="T0" fmla="*/ 2709 w 7873"/>
                <a:gd name="T1" fmla="*/ 1592 h 7791"/>
                <a:gd name="T2" fmla="*/ 5329 w 7873"/>
                <a:gd name="T3" fmla="*/ 1624 h 7791"/>
                <a:gd name="T4" fmla="*/ 5782 w 7873"/>
                <a:gd name="T5" fmla="*/ 969 h 7791"/>
                <a:gd name="T6" fmla="*/ 5477 w 7873"/>
                <a:gd name="T7" fmla="*/ 432 h 7791"/>
                <a:gd name="T8" fmla="*/ 4004 w 7873"/>
                <a:gd name="T9" fmla="*/ 13 h 7791"/>
                <a:gd name="T10" fmla="*/ 2709 w 7873"/>
                <a:gd name="T11" fmla="*/ 368 h 7791"/>
                <a:gd name="T12" fmla="*/ 2352 w 7873"/>
                <a:gd name="T13" fmla="*/ 840 h 7791"/>
                <a:gd name="T14" fmla="*/ 2709 w 7873"/>
                <a:gd name="T15" fmla="*/ 1592 h 7791"/>
                <a:gd name="T16" fmla="*/ 2699 w 7873"/>
                <a:gd name="T17" fmla="*/ 2258 h 7791"/>
                <a:gd name="T18" fmla="*/ 3046 w 7873"/>
                <a:gd name="T19" fmla="*/ 2376 h 7791"/>
                <a:gd name="T20" fmla="*/ 3351 w 7873"/>
                <a:gd name="T21" fmla="*/ 2537 h 7791"/>
                <a:gd name="T22" fmla="*/ 4656 w 7873"/>
                <a:gd name="T23" fmla="*/ 2570 h 7791"/>
                <a:gd name="T24" fmla="*/ 5624 w 7873"/>
                <a:gd name="T25" fmla="*/ 2076 h 7791"/>
                <a:gd name="T26" fmla="*/ 5782 w 7873"/>
                <a:gd name="T27" fmla="*/ 1335 h 7791"/>
                <a:gd name="T28" fmla="*/ 5698 w 7873"/>
                <a:gd name="T29" fmla="*/ 1592 h 7791"/>
                <a:gd name="T30" fmla="*/ 2331 w 7873"/>
                <a:gd name="T31" fmla="*/ 1335 h 7791"/>
                <a:gd name="T32" fmla="*/ 2699 w 7873"/>
                <a:gd name="T33" fmla="*/ 2258 h 7791"/>
                <a:gd name="T34" fmla="*/ 3730 w 7873"/>
                <a:gd name="T35" fmla="*/ 2903 h 7791"/>
                <a:gd name="T36" fmla="*/ 3888 w 7873"/>
                <a:gd name="T37" fmla="*/ 3300 h 7791"/>
                <a:gd name="T38" fmla="*/ 4414 w 7873"/>
                <a:gd name="T39" fmla="*/ 3128 h 7791"/>
                <a:gd name="T40" fmla="*/ 5519 w 7873"/>
                <a:gd name="T41" fmla="*/ 2849 h 7791"/>
                <a:gd name="T42" fmla="*/ 5782 w 7873"/>
                <a:gd name="T43" fmla="*/ 2011 h 7791"/>
                <a:gd name="T44" fmla="*/ 5761 w 7873"/>
                <a:gd name="T45" fmla="*/ 2140 h 7791"/>
                <a:gd name="T46" fmla="*/ 3730 w 7873"/>
                <a:gd name="T47" fmla="*/ 2903 h 7791"/>
                <a:gd name="T48" fmla="*/ 3330 w 7873"/>
                <a:gd name="T49" fmla="*/ 2967 h 7791"/>
                <a:gd name="T50" fmla="*/ 1752 w 7873"/>
                <a:gd name="T51" fmla="*/ 2494 h 7791"/>
                <a:gd name="T52" fmla="*/ 742 w 7873"/>
                <a:gd name="T53" fmla="*/ 2709 h 7791"/>
                <a:gd name="T54" fmla="*/ 152 w 7873"/>
                <a:gd name="T55" fmla="*/ 3644 h 7791"/>
                <a:gd name="T56" fmla="*/ 1815 w 7873"/>
                <a:gd name="T57" fmla="*/ 4428 h 7791"/>
                <a:gd name="T58" fmla="*/ 3530 w 7873"/>
                <a:gd name="T59" fmla="*/ 3687 h 7791"/>
                <a:gd name="T60" fmla="*/ 3330 w 7873"/>
                <a:gd name="T61" fmla="*/ 2967 h 7791"/>
                <a:gd name="T62" fmla="*/ 3236 w 7873"/>
                <a:gd name="T63" fmla="*/ 4267 h 7791"/>
                <a:gd name="T64" fmla="*/ 100 w 7873"/>
                <a:gd name="T65" fmla="*/ 3837 h 7791"/>
                <a:gd name="T66" fmla="*/ 289 w 7873"/>
                <a:gd name="T67" fmla="*/ 4567 h 7791"/>
                <a:gd name="T68" fmla="*/ 3036 w 7873"/>
                <a:gd name="T69" fmla="*/ 4825 h 7791"/>
                <a:gd name="T70" fmla="*/ 3288 w 7873"/>
                <a:gd name="T71" fmla="*/ 4234 h 7791"/>
                <a:gd name="T72" fmla="*/ 3236 w 7873"/>
                <a:gd name="T73" fmla="*/ 4267 h 7791"/>
                <a:gd name="T74" fmla="*/ 7676 w 7873"/>
                <a:gd name="T75" fmla="*/ 4686 h 7791"/>
                <a:gd name="T76" fmla="*/ 5708 w 7873"/>
                <a:gd name="T77" fmla="*/ 3407 h 7791"/>
                <a:gd name="T78" fmla="*/ 4193 w 7873"/>
                <a:gd name="T79" fmla="*/ 4063 h 7791"/>
                <a:gd name="T80" fmla="*/ 3572 w 7873"/>
                <a:gd name="T81" fmla="*/ 5620 h 7791"/>
                <a:gd name="T82" fmla="*/ 4214 w 7873"/>
                <a:gd name="T83" fmla="*/ 7145 h 7791"/>
                <a:gd name="T84" fmla="*/ 5740 w 7873"/>
                <a:gd name="T85" fmla="*/ 7779 h 7791"/>
                <a:gd name="T86" fmla="*/ 7245 w 7873"/>
                <a:gd name="T87" fmla="*/ 7134 h 7791"/>
                <a:gd name="T88" fmla="*/ 7866 w 7873"/>
                <a:gd name="T89" fmla="*/ 5577 h 7791"/>
                <a:gd name="T90" fmla="*/ 7676 w 7873"/>
                <a:gd name="T91" fmla="*/ 4686 h 7791"/>
                <a:gd name="T92" fmla="*/ 5719 w 7873"/>
                <a:gd name="T93" fmla="*/ 6286 h 7791"/>
                <a:gd name="T94" fmla="*/ 4267 w 7873"/>
                <a:gd name="T95" fmla="*/ 5953 h 7791"/>
                <a:gd name="T96" fmla="*/ 4330 w 7873"/>
                <a:gd name="T97" fmla="*/ 5556 h 7791"/>
                <a:gd name="T98" fmla="*/ 5603 w 7873"/>
                <a:gd name="T99" fmla="*/ 5867 h 7791"/>
                <a:gd name="T100" fmla="*/ 6908 w 7873"/>
                <a:gd name="T101" fmla="*/ 3977 h 7791"/>
                <a:gd name="T102" fmla="*/ 7255 w 7873"/>
                <a:gd name="T103" fmla="*/ 4535 h 7791"/>
                <a:gd name="T104" fmla="*/ 5719 w 7873"/>
                <a:gd name="T105" fmla="*/ 6286 h 7791"/>
                <a:gd name="T106" fmla="*/ 121 w 7873"/>
                <a:gd name="T107" fmla="*/ 4492 h 7791"/>
                <a:gd name="T108" fmla="*/ 152 w 7873"/>
                <a:gd name="T109" fmla="*/ 5008 h 7791"/>
                <a:gd name="T110" fmla="*/ 1310 w 7873"/>
                <a:gd name="T111" fmla="*/ 5738 h 7791"/>
                <a:gd name="T112" fmla="*/ 2930 w 7873"/>
                <a:gd name="T113" fmla="*/ 5566 h 7791"/>
                <a:gd name="T114" fmla="*/ 2962 w 7873"/>
                <a:gd name="T115" fmla="*/ 5169 h 7791"/>
                <a:gd name="T116" fmla="*/ 121 w 7873"/>
                <a:gd name="T117" fmla="*/ 4492 h 77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73" h="7791">
                  <a:moveTo>
                    <a:pt x="2709" y="1592"/>
                  </a:moveTo>
                  <a:cubicBezTo>
                    <a:pt x="3377" y="2060"/>
                    <a:pt x="4681" y="2036"/>
                    <a:pt x="5329" y="1624"/>
                  </a:cubicBezTo>
                  <a:cubicBezTo>
                    <a:pt x="5545" y="1487"/>
                    <a:pt x="5785" y="1286"/>
                    <a:pt x="5782" y="969"/>
                  </a:cubicBezTo>
                  <a:cubicBezTo>
                    <a:pt x="5780" y="712"/>
                    <a:pt x="5610" y="541"/>
                    <a:pt x="5477" y="432"/>
                  </a:cubicBezTo>
                  <a:cubicBezTo>
                    <a:pt x="5134" y="153"/>
                    <a:pt x="4575" y="0"/>
                    <a:pt x="4004" y="13"/>
                  </a:cubicBezTo>
                  <a:cubicBezTo>
                    <a:pt x="3452" y="27"/>
                    <a:pt x="3028" y="142"/>
                    <a:pt x="2709" y="368"/>
                  </a:cubicBezTo>
                  <a:cubicBezTo>
                    <a:pt x="2579" y="460"/>
                    <a:pt x="2397" y="651"/>
                    <a:pt x="2352" y="840"/>
                  </a:cubicBezTo>
                  <a:cubicBezTo>
                    <a:pt x="2268" y="1188"/>
                    <a:pt x="2508" y="1452"/>
                    <a:pt x="2709" y="1592"/>
                  </a:cubicBezTo>
                  <a:close/>
                  <a:moveTo>
                    <a:pt x="2699" y="2258"/>
                  </a:moveTo>
                  <a:cubicBezTo>
                    <a:pt x="2797" y="2310"/>
                    <a:pt x="2931" y="2327"/>
                    <a:pt x="3046" y="2376"/>
                  </a:cubicBezTo>
                  <a:cubicBezTo>
                    <a:pt x="3149" y="2421"/>
                    <a:pt x="3244" y="2499"/>
                    <a:pt x="3351" y="2537"/>
                  </a:cubicBezTo>
                  <a:cubicBezTo>
                    <a:pt x="3702" y="2664"/>
                    <a:pt x="4247" y="2653"/>
                    <a:pt x="4656" y="2570"/>
                  </a:cubicBezTo>
                  <a:cubicBezTo>
                    <a:pt x="5060" y="2487"/>
                    <a:pt x="5429" y="2312"/>
                    <a:pt x="5624" y="2076"/>
                  </a:cubicBezTo>
                  <a:cubicBezTo>
                    <a:pt x="5764" y="1906"/>
                    <a:pt x="5830" y="1635"/>
                    <a:pt x="5782" y="1335"/>
                  </a:cubicBezTo>
                  <a:cubicBezTo>
                    <a:pt x="5772" y="1424"/>
                    <a:pt x="5742" y="1519"/>
                    <a:pt x="5698" y="1592"/>
                  </a:cubicBezTo>
                  <a:cubicBezTo>
                    <a:pt x="5156" y="2500"/>
                    <a:pt x="2595" y="2483"/>
                    <a:pt x="2331" y="1335"/>
                  </a:cubicBezTo>
                  <a:cubicBezTo>
                    <a:pt x="2289" y="1782"/>
                    <a:pt x="2428" y="2114"/>
                    <a:pt x="2699" y="2258"/>
                  </a:cubicBezTo>
                  <a:close/>
                  <a:moveTo>
                    <a:pt x="3730" y="2903"/>
                  </a:moveTo>
                  <a:cubicBezTo>
                    <a:pt x="3794" y="3024"/>
                    <a:pt x="3869" y="3133"/>
                    <a:pt x="3888" y="3300"/>
                  </a:cubicBezTo>
                  <a:cubicBezTo>
                    <a:pt x="4160" y="3343"/>
                    <a:pt x="4254" y="3211"/>
                    <a:pt x="4414" y="3128"/>
                  </a:cubicBezTo>
                  <a:cubicBezTo>
                    <a:pt x="4739" y="2959"/>
                    <a:pt x="5059" y="2880"/>
                    <a:pt x="5519" y="2849"/>
                  </a:cubicBezTo>
                  <a:cubicBezTo>
                    <a:pt x="5727" y="2700"/>
                    <a:pt x="5840" y="2396"/>
                    <a:pt x="5782" y="2011"/>
                  </a:cubicBezTo>
                  <a:cubicBezTo>
                    <a:pt x="5775" y="2060"/>
                    <a:pt x="5774" y="2105"/>
                    <a:pt x="5761" y="2140"/>
                  </a:cubicBezTo>
                  <a:cubicBezTo>
                    <a:pt x="5540" y="2743"/>
                    <a:pt x="4538" y="2972"/>
                    <a:pt x="3730" y="2903"/>
                  </a:cubicBezTo>
                  <a:close/>
                  <a:moveTo>
                    <a:pt x="3330" y="2967"/>
                  </a:moveTo>
                  <a:cubicBezTo>
                    <a:pt x="2977" y="2629"/>
                    <a:pt x="2385" y="2464"/>
                    <a:pt x="1752" y="2494"/>
                  </a:cubicBezTo>
                  <a:cubicBezTo>
                    <a:pt x="1329" y="2515"/>
                    <a:pt x="1030" y="2573"/>
                    <a:pt x="742" y="2709"/>
                  </a:cubicBezTo>
                  <a:cubicBezTo>
                    <a:pt x="435" y="2855"/>
                    <a:pt x="0" y="3158"/>
                    <a:pt x="152" y="3644"/>
                  </a:cubicBezTo>
                  <a:cubicBezTo>
                    <a:pt x="317" y="4167"/>
                    <a:pt x="1145" y="4424"/>
                    <a:pt x="1815" y="4428"/>
                  </a:cubicBezTo>
                  <a:cubicBezTo>
                    <a:pt x="2518" y="4432"/>
                    <a:pt x="3327" y="4194"/>
                    <a:pt x="3530" y="3687"/>
                  </a:cubicBezTo>
                  <a:cubicBezTo>
                    <a:pt x="3654" y="3377"/>
                    <a:pt x="3498" y="3127"/>
                    <a:pt x="3330" y="2967"/>
                  </a:cubicBezTo>
                  <a:close/>
                  <a:moveTo>
                    <a:pt x="3236" y="4267"/>
                  </a:moveTo>
                  <a:cubicBezTo>
                    <a:pt x="2479" y="4956"/>
                    <a:pt x="393" y="4883"/>
                    <a:pt x="100" y="3837"/>
                  </a:cubicBezTo>
                  <a:cubicBezTo>
                    <a:pt x="89" y="4158"/>
                    <a:pt x="149" y="4405"/>
                    <a:pt x="289" y="4567"/>
                  </a:cubicBezTo>
                  <a:cubicBezTo>
                    <a:pt x="809" y="5172"/>
                    <a:pt x="2306" y="5269"/>
                    <a:pt x="3036" y="4825"/>
                  </a:cubicBezTo>
                  <a:cubicBezTo>
                    <a:pt x="3102" y="4610"/>
                    <a:pt x="3176" y="4403"/>
                    <a:pt x="3288" y="4234"/>
                  </a:cubicBezTo>
                  <a:cubicBezTo>
                    <a:pt x="3260" y="4206"/>
                    <a:pt x="3247" y="4256"/>
                    <a:pt x="3236" y="4267"/>
                  </a:cubicBezTo>
                  <a:close/>
                  <a:moveTo>
                    <a:pt x="7676" y="4686"/>
                  </a:moveTo>
                  <a:cubicBezTo>
                    <a:pt x="7360" y="3976"/>
                    <a:pt x="6678" y="3405"/>
                    <a:pt x="5708" y="3407"/>
                  </a:cubicBezTo>
                  <a:cubicBezTo>
                    <a:pt x="5002" y="3409"/>
                    <a:pt x="4538" y="3710"/>
                    <a:pt x="4193" y="4063"/>
                  </a:cubicBezTo>
                  <a:cubicBezTo>
                    <a:pt x="3851" y="4412"/>
                    <a:pt x="3559" y="4942"/>
                    <a:pt x="3572" y="5620"/>
                  </a:cubicBezTo>
                  <a:cubicBezTo>
                    <a:pt x="3585" y="6291"/>
                    <a:pt x="3852" y="6780"/>
                    <a:pt x="4214" y="7145"/>
                  </a:cubicBezTo>
                  <a:cubicBezTo>
                    <a:pt x="4572" y="7506"/>
                    <a:pt x="5098" y="7791"/>
                    <a:pt x="5740" y="7779"/>
                  </a:cubicBezTo>
                  <a:cubicBezTo>
                    <a:pt x="6380" y="7767"/>
                    <a:pt x="6891" y="7500"/>
                    <a:pt x="7245" y="7134"/>
                  </a:cubicBezTo>
                  <a:cubicBezTo>
                    <a:pt x="7592" y="6776"/>
                    <a:pt x="7873" y="6254"/>
                    <a:pt x="7866" y="5577"/>
                  </a:cubicBezTo>
                  <a:cubicBezTo>
                    <a:pt x="7862" y="5260"/>
                    <a:pt x="7791" y="4942"/>
                    <a:pt x="7676" y="4686"/>
                  </a:cubicBezTo>
                  <a:close/>
                  <a:moveTo>
                    <a:pt x="5719" y="6286"/>
                  </a:moveTo>
                  <a:cubicBezTo>
                    <a:pt x="5246" y="6164"/>
                    <a:pt x="4746" y="6069"/>
                    <a:pt x="4267" y="5953"/>
                  </a:cubicBezTo>
                  <a:cubicBezTo>
                    <a:pt x="4280" y="5812"/>
                    <a:pt x="4304" y="5683"/>
                    <a:pt x="4330" y="5556"/>
                  </a:cubicBezTo>
                  <a:cubicBezTo>
                    <a:pt x="4751" y="5663"/>
                    <a:pt x="5186" y="5756"/>
                    <a:pt x="5603" y="5867"/>
                  </a:cubicBezTo>
                  <a:cubicBezTo>
                    <a:pt x="6042" y="5241"/>
                    <a:pt x="6475" y="4609"/>
                    <a:pt x="6908" y="3977"/>
                  </a:cubicBezTo>
                  <a:cubicBezTo>
                    <a:pt x="7035" y="4151"/>
                    <a:pt x="7136" y="4353"/>
                    <a:pt x="7255" y="4535"/>
                  </a:cubicBezTo>
                  <a:cubicBezTo>
                    <a:pt x="6754" y="5129"/>
                    <a:pt x="6248" y="5720"/>
                    <a:pt x="5719" y="6286"/>
                  </a:cubicBezTo>
                  <a:close/>
                  <a:moveTo>
                    <a:pt x="121" y="4492"/>
                  </a:moveTo>
                  <a:cubicBezTo>
                    <a:pt x="128" y="4663"/>
                    <a:pt x="104" y="4863"/>
                    <a:pt x="152" y="5008"/>
                  </a:cubicBezTo>
                  <a:cubicBezTo>
                    <a:pt x="286" y="5405"/>
                    <a:pt x="816" y="5648"/>
                    <a:pt x="1310" y="5738"/>
                  </a:cubicBezTo>
                  <a:cubicBezTo>
                    <a:pt x="1869" y="5840"/>
                    <a:pt x="2512" y="5761"/>
                    <a:pt x="2930" y="5566"/>
                  </a:cubicBezTo>
                  <a:cubicBezTo>
                    <a:pt x="2928" y="5421"/>
                    <a:pt x="2946" y="5296"/>
                    <a:pt x="2962" y="5169"/>
                  </a:cubicBezTo>
                  <a:cubicBezTo>
                    <a:pt x="2038" y="5580"/>
                    <a:pt x="359" y="5455"/>
                    <a:pt x="121" y="4492"/>
                  </a:cubicBezTo>
                  <a:close/>
                </a:path>
              </a:pathLst>
            </a:custGeom>
            <a:gradFill>
              <a:gsLst>
                <a:gs pos="0">
                  <a:schemeClr val="accent6">
                    <a:lumMod val="60000"/>
                    <a:lumOff val="40000"/>
                  </a:schemeClr>
                </a:gs>
                <a:gs pos="60000">
                  <a:schemeClr val="accent6"/>
                </a:gs>
              </a:gsLst>
              <a:lin ang="2700000" scaled="0"/>
            </a:gradFill>
            <a:ln w="57150" cap="rnd">
              <a:noFill/>
              <a:prstDash val="solid"/>
              <a:round/>
            </a:ln>
            <a:effectLst>
              <a:outerShdw blurRad="76200" dist="50800" dir="5400000" algn="ctr" rotWithShape="0">
                <a:schemeClr val="accent6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 defTabSz="913765"/>
              <a:endParaRPr lang="en-US" sz="2000" b="1">
                <a:solidFill>
                  <a:schemeClr val="tx1"/>
                </a:solidFill>
              </a:endParaRPr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287C9B51-8F04-4A42-B130-C8B67FB7316E}"/>
                </a:ext>
              </a:extLst>
            </p:cNvPr>
            <p:cNvGrpSpPr/>
            <p:nvPr/>
          </p:nvGrpSpPr>
          <p:grpSpPr>
            <a:xfrm>
              <a:off x="7983855" y="2635453"/>
              <a:ext cx="2842532" cy="894797"/>
              <a:chOff x="844173" y="2422023"/>
              <a:chExt cx="2842532" cy="894797"/>
            </a:xfrm>
          </p:grpSpPr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2E90DF63-C17D-4FD5-B071-77B750692600}"/>
                  </a:ext>
                </a:extLst>
              </p:cNvPr>
              <p:cNvGrpSpPr/>
              <p:nvPr/>
            </p:nvGrpSpPr>
            <p:grpSpPr>
              <a:xfrm>
                <a:off x="1428758" y="2422023"/>
                <a:ext cx="2257947" cy="894797"/>
                <a:chOff x="6873246" y="3437950"/>
                <a:chExt cx="2257947" cy="834643"/>
              </a:xfrm>
            </p:grpSpPr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AC862A7F-9D62-4C4A-9E17-D5437ABCAAAA}"/>
                    </a:ext>
                  </a:extLst>
                </p:cNvPr>
                <p:cNvSpPr/>
                <p:nvPr/>
              </p:nvSpPr>
              <p:spPr>
                <a:xfrm flipH="1">
                  <a:off x="6873246" y="3782453"/>
                  <a:ext cx="2257947" cy="490140"/>
                </a:xfrm>
                <a:prstGeom prst="rect">
                  <a:avLst/>
                </a:prstGeom>
              </p:spPr>
              <p:txBody>
                <a:bodyPr wrap="square" anchor="t" anchorCtr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200"/>
                    <a:t>讲述学生们在学习上的态度和积极度</a:t>
                  </a: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AF34E84D-9AA1-4329-9C03-771A791C2F5A}"/>
                    </a:ext>
                  </a:extLst>
                </p:cNvPr>
                <p:cNvSpPr txBox="1"/>
                <p:nvPr/>
              </p:nvSpPr>
              <p:spPr>
                <a:xfrm flipH="1">
                  <a:off x="6873247" y="3437950"/>
                  <a:ext cx="2257946" cy="344503"/>
                </a:xfrm>
                <a:prstGeom prst="rect">
                  <a:avLst/>
                </a:prstGeom>
                <a:noFill/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b" anchorCtr="0" forceAA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ctr" defTabSz="914354" rtl="0" eaLnBrk="1" latinLnBrk="0" hangingPunct="1">
                    <a:defRPr sz="1400" b="1" kern="1200">
                      <a:solidFill>
                        <a:schemeClr val="tx1">
                          <a:lumMod val="90000"/>
                          <a:lumOff val="1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00000"/>
                    </a:lnSpc>
                  </a:pPr>
                  <a:r>
                    <a:rPr lang="zh-CN" altLang="en-US" sz="1600"/>
                    <a:t>学生学习表现分析</a:t>
                  </a:r>
                </a:p>
              </p:txBody>
            </p:sp>
          </p:grp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C4DB4FC5-ECF7-4F1F-9168-8217E8EB9C39}"/>
                  </a:ext>
                </a:extLst>
              </p:cNvPr>
              <p:cNvGrpSpPr/>
              <p:nvPr/>
            </p:nvGrpSpPr>
            <p:grpSpPr>
              <a:xfrm>
                <a:off x="844173" y="2422026"/>
                <a:ext cx="444222" cy="444220"/>
                <a:chOff x="4678401" y="2094096"/>
                <a:chExt cx="444222" cy="444220"/>
              </a:xfrm>
            </p:grpSpPr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E7D6CA7C-1C24-4DAE-A6DF-90298D74A346}"/>
                    </a:ext>
                  </a:extLst>
                </p:cNvPr>
                <p:cNvSpPr/>
                <p:nvPr/>
              </p:nvSpPr>
              <p:spPr>
                <a:xfrm>
                  <a:off x="4678401" y="2094096"/>
                  <a:ext cx="444222" cy="444220"/>
                </a:xfrm>
                <a:prstGeom prst="ellipse">
                  <a:avLst/>
                </a:prstGeom>
                <a:gradFill>
                  <a:gsLst>
                    <a:gs pos="0">
                      <a:schemeClr val="accent4">
                        <a:lumMod val="60000"/>
                        <a:lumOff val="40000"/>
                      </a:schemeClr>
                    </a:gs>
                    <a:gs pos="60000">
                      <a:schemeClr val="accent4"/>
                    </a:gs>
                  </a:gsLst>
                  <a:lin ang="2700000" scaled="0"/>
                </a:gradFill>
                <a:ln w="57150" cap="rnd">
                  <a:noFill/>
                  <a:prstDash val="solid"/>
                  <a:round/>
                </a:ln>
                <a:effectLst>
                  <a:outerShdw blurRad="76200" dist="50800" dir="5400000" algn="ctr" rotWithShape="0">
                    <a:schemeClr val="accent4"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8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3765"/>
                  <a:endParaRPr lang="zh-CN" altLang="en-US" sz="20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DA09DC49-62EE-42AA-8C4A-D1F60B2D38BC}"/>
                    </a:ext>
                  </a:extLst>
                </p:cNvPr>
                <p:cNvSpPr/>
                <p:nvPr/>
              </p:nvSpPr>
              <p:spPr bwMode="auto">
                <a:xfrm>
                  <a:off x="4788717" y="2220630"/>
                  <a:ext cx="205561" cy="171132"/>
                </a:xfrm>
                <a:custGeom>
                  <a:gdLst>
                    <a:gd name="connsiteX0" fmla="*/ 483573 w 526297"/>
                    <a:gd name="connsiteY0" fmla="*/ 133971 h 438150"/>
                    <a:gd name="connsiteX1" fmla="*/ 527674 w 526297"/>
                    <a:gd name="connsiteY1" fmla="*/ 178072 h 438150"/>
                    <a:gd name="connsiteX2" fmla="*/ 527579 w 526297"/>
                    <a:gd name="connsiteY2" fmla="*/ 181501 h 438150"/>
                    <a:gd name="connsiteX3" fmla="*/ 514244 w 526297"/>
                    <a:gd name="connsiteY3" fmla="*/ 355237 h 438150"/>
                    <a:gd name="connsiteX4" fmla="*/ 485764 w 526297"/>
                    <a:gd name="connsiteY4" fmla="*/ 381621 h 438150"/>
                    <a:gd name="connsiteX5" fmla="*/ 454998 w 526297"/>
                    <a:gd name="connsiteY5" fmla="*/ 381621 h 438150"/>
                    <a:gd name="connsiteX6" fmla="*/ 454998 w 526297"/>
                    <a:gd name="connsiteY6" fmla="*/ 438771 h 438150"/>
                    <a:gd name="connsiteX7" fmla="*/ 435948 w 526297"/>
                    <a:gd name="connsiteY7" fmla="*/ 438771 h 438150"/>
                    <a:gd name="connsiteX8" fmla="*/ 435948 w 526297"/>
                    <a:gd name="connsiteY8" fmla="*/ 381621 h 438150"/>
                    <a:gd name="connsiteX9" fmla="*/ 93048 w 526297"/>
                    <a:gd name="connsiteY9" fmla="*/ 381621 h 438150"/>
                    <a:gd name="connsiteX10" fmla="*/ 93048 w 526297"/>
                    <a:gd name="connsiteY10" fmla="*/ 438771 h 438150"/>
                    <a:gd name="connsiteX11" fmla="*/ 73998 w 526297"/>
                    <a:gd name="connsiteY11" fmla="*/ 438771 h 438150"/>
                    <a:gd name="connsiteX12" fmla="*/ 73998 w 526297"/>
                    <a:gd name="connsiteY12" fmla="*/ 381621 h 438150"/>
                    <a:gd name="connsiteX13" fmla="*/ 43328 w 526297"/>
                    <a:gd name="connsiteY13" fmla="*/ 381621 h 438150"/>
                    <a:gd name="connsiteX14" fmla="*/ 14848 w 526297"/>
                    <a:gd name="connsiteY14" fmla="*/ 355237 h 438150"/>
                    <a:gd name="connsiteX15" fmla="*/ 1513 w 526297"/>
                    <a:gd name="connsiteY15" fmla="*/ 181501 h 438150"/>
                    <a:gd name="connsiteX16" fmla="*/ 42089 w 526297"/>
                    <a:gd name="connsiteY16" fmla="*/ 134162 h 438150"/>
                    <a:gd name="connsiteX17" fmla="*/ 45518 w 526297"/>
                    <a:gd name="connsiteY17" fmla="*/ 134066 h 438150"/>
                    <a:gd name="connsiteX18" fmla="*/ 101906 w 526297"/>
                    <a:gd name="connsiteY18" fmla="*/ 180834 h 438150"/>
                    <a:gd name="connsiteX19" fmla="*/ 121623 w 526297"/>
                    <a:gd name="connsiteY19" fmla="*/ 286371 h 438150"/>
                    <a:gd name="connsiteX20" fmla="*/ 407373 w 526297"/>
                    <a:gd name="connsiteY20" fmla="*/ 286371 h 438150"/>
                    <a:gd name="connsiteX21" fmla="*/ 427185 w 526297"/>
                    <a:gd name="connsiteY21" fmla="*/ 180739 h 438150"/>
                    <a:gd name="connsiteX22" fmla="*/ 483573 w 526297"/>
                    <a:gd name="connsiteY22" fmla="*/ 133971 h 438150"/>
                    <a:gd name="connsiteX23" fmla="*/ 416898 w 526297"/>
                    <a:gd name="connsiteY23" fmla="*/ 621 h 438150"/>
                    <a:gd name="connsiteX24" fmla="*/ 483573 w 526297"/>
                    <a:gd name="connsiteY24" fmla="*/ 67296 h 438150"/>
                    <a:gd name="connsiteX25" fmla="*/ 483573 w 526297"/>
                    <a:gd name="connsiteY25" fmla="*/ 115397 h 438150"/>
                    <a:gd name="connsiteX26" fmla="*/ 476429 w 526297"/>
                    <a:gd name="connsiteY26" fmla="*/ 114921 h 438150"/>
                    <a:gd name="connsiteX27" fmla="*/ 412040 w 526297"/>
                    <a:gd name="connsiteY27" fmla="*/ 166451 h 438150"/>
                    <a:gd name="connsiteX28" fmla="*/ 411564 w 526297"/>
                    <a:gd name="connsiteY28" fmla="*/ 168737 h 438150"/>
                    <a:gd name="connsiteX29" fmla="*/ 393086 w 526297"/>
                    <a:gd name="connsiteY29" fmla="*/ 267321 h 438150"/>
                    <a:gd name="connsiteX30" fmla="*/ 135911 w 526297"/>
                    <a:gd name="connsiteY30" fmla="*/ 267321 h 438150"/>
                    <a:gd name="connsiteX31" fmla="*/ 117432 w 526297"/>
                    <a:gd name="connsiteY31" fmla="*/ 168737 h 438150"/>
                    <a:gd name="connsiteX32" fmla="*/ 52567 w 526297"/>
                    <a:gd name="connsiteY32" fmla="*/ 114921 h 438150"/>
                    <a:gd name="connsiteX33" fmla="*/ 54948 w 526297"/>
                    <a:gd name="connsiteY33" fmla="*/ 67296 h 438150"/>
                    <a:gd name="connsiteX34" fmla="*/ 121623 w 526297"/>
                    <a:gd name="connsiteY34" fmla="*/ 621 h 438150"/>
                    <a:gd name="connsiteX35" fmla="*/ 416898 w 526297"/>
                    <a:gd name="connsiteY35" fmla="*/ 621 h 43815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526297" h="438150">
                      <a:moveTo>
                        <a:pt x="483573" y="133971"/>
                      </a:moveTo>
                      <a:cubicBezTo>
                        <a:pt x="507957" y="133971"/>
                        <a:pt x="527674" y="153688"/>
                        <a:pt x="527674" y="178072"/>
                      </a:cubicBezTo>
                      <a:cubicBezTo>
                        <a:pt x="527674" y="179215"/>
                        <a:pt x="527674" y="180358"/>
                        <a:pt x="527579" y="181501"/>
                      </a:cubicBezTo>
                      <a:lnTo>
                        <a:pt x="514244" y="355237"/>
                      </a:lnTo>
                      <a:cubicBezTo>
                        <a:pt x="513101" y="370096"/>
                        <a:pt x="500718" y="381621"/>
                        <a:pt x="485764" y="381621"/>
                      </a:cubicBezTo>
                      <a:lnTo>
                        <a:pt x="454998" y="381621"/>
                      </a:lnTo>
                      <a:lnTo>
                        <a:pt x="454998" y="438771"/>
                      </a:lnTo>
                      <a:lnTo>
                        <a:pt x="435948" y="438771"/>
                      </a:lnTo>
                      <a:lnTo>
                        <a:pt x="435948" y="381621"/>
                      </a:lnTo>
                      <a:lnTo>
                        <a:pt x="93048" y="381621"/>
                      </a:lnTo>
                      <a:lnTo>
                        <a:pt x="93048" y="438771"/>
                      </a:lnTo>
                      <a:lnTo>
                        <a:pt x="73998" y="438771"/>
                      </a:lnTo>
                      <a:lnTo>
                        <a:pt x="73998" y="381621"/>
                      </a:lnTo>
                      <a:lnTo>
                        <a:pt x="43328" y="381621"/>
                      </a:lnTo>
                      <a:cubicBezTo>
                        <a:pt x="28373" y="381621"/>
                        <a:pt x="15991" y="370096"/>
                        <a:pt x="14848" y="355237"/>
                      </a:cubicBezTo>
                      <a:lnTo>
                        <a:pt x="1513" y="181501"/>
                      </a:lnTo>
                      <a:cubicBezTo>
                        <a:pt x="-392" y="157212"/>
                        <a:pt x="17801" y="135971"/>
                        <a:pt x="42089" y="134162"/>
                      </a:cubicBezTo>
                      <a:cubicBezTo>
                        <a:pt x="43232" y="134066"/>
                        <a:pt x="44375" y="134066"/>
                        <a:pt x="45518" y="134066"/>
                      </a:cubicBezTo>
                      <a:cubicBezTo>
                        <a:pt x="73141" y="134066"/>
                        <a:pt x="96858" y="153688"/>
                        <a:pt x="101906" y="180834"/>
                      </a:cubicBezTo>
                      <a:lnTo>
                        <a:pt x="121623" y="286371"/>
                      </a:lnTo>
                      <a:lnTo>
                        <a:pt x="407373" y="286371"/>
                      </a:lnTo>
                      <a:lnTo>
                        <a:pt x="427185" y="180739"/>
                      </a:lnTo>
                      <a:cubicBezTo>
                        <a:pt x="432233" y="153592"/>
                        <a:pt x="455951" y="133971"/>
                        <a:pt x="483573" y="133971"/>
                      </a:cubicBezTo>
                      <a:close/>
                      <a:moveTo>
                        <a:pt x="416898" y="621"/>
                      </a:moveTo>
                      <a:cubicBezTo>
                        <a:pt x="453760" y="621"/>
                        <a:pt x="483573" y="30434"/>
                        <a:pt x="483573" y="67296"/>
                      </a:cubicBezTo>
                      <a:lnTo>
                        <a:pt x="483573" y="115397"/>
                      </a:lnTo>
                      <a:cubicBezTo>
                        <a:pt x="481192" y="115112"/>
                        <a:pt x="478811" y="114921"/>
                        <a:pt x="476429" y="114921"/>
                      </a:cubicBezTo>
                      <a:cubicBezTo>
                        <a:pt x="445473" y="114921"/>
                        <a:pt x="418803" y="136448"/>
                        <a:pt x="412040" y="166451"/>
                      </a:cubicBezTo>
                      <a:lnTo>
                        <a:pt x="411564" y="168737"/>
                      </a:lnTo>
                      <a:lnTo>
                        <a:pt x="393086" y="267321"/>
                      </a:lnTo>
                      <a:lnTo>
                        <a:pt x="135911" y="267321"/>
                      </a:lnTo>
                      <a:lnTo>
                        <a:pt x="117432" y="168737"/>
                      </a:lnTo>
                      <a:cubicBezTo>
                        <a:pt x="111622" y="137495"/>
                        <a:pt x="84285" y="114921"/>
                        <a:pt x="52567" y="114921"/>
                      </a:cubicBezTo>
                      <a:lnTo>
                        <a:pt x="54948" y="67296"/>
                      </a:lnTo>
                      <a:cubicBezTo>
                        <a:pt x="54948" y="30434"/>
                        <a:pt x="84761" y="621"/>
                        <a:pt x="121623" y="621"/>
                      </a:cubicBezTo>
                      <a:lnTo>
                        <a:pt x="416898" y="62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1F14385B-7F31-4825-A1C5-22683D8D86A9}"/>
                </a:ext>
              </a:extLst>
            </p:cNvPr>
            <p:cNvGrpSpPr/>
            <p:nvPr/>
          </p:nvGrpSpPr>
          <p:grpSpPr>
            <a:xfrm>
              <a:off x="7983855" y="4748546"/>
              <a:ext cx="2842532" cy="894797"/>
              <a:chOff x="844173" y="3314603"/>
              <a:chExt cx="2842532" cy="894797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07482971-9AC2-4C39-B606-2C75FB22DE2A}"/>
                  </a:ext>
                </a:extLst>
              </p:cNvPr>
              <p:cNvGrpSpPr/>
              <p:nvPr/>
            </p:nvGrpSpPr>
            <p:grpSpPr>
              <a:xfrm>
                <a:off x="844173" y="3314606"/>
                <a:ext cx="444222" cy="444220"/>
                <a:chOff x="5472389" y="2095128"/>
                <a:chExt cx="444222" cy="444220"/>
              </a:xfrm>
            </p:grpSpPr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83C63264-9BCE-42E7-974E-CE397D4CCF0B}"/>
                    </a:ext>
                  </a:extLst>
                </p:cNvPr>
                <p:cNvSpPr/>
                <p:nvPr/>
              </p:nvSpPr>
              <p:spPr>
                <a:xfrm>
                  <a:off x="5472389" y="2095128"/>
                  <a:ext cx="444222" cy="444220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60000"/>
                        <a:lumOff val="40000"/>
                      </a:schemeClr>
                    </a:gs>
                    <a:gs pos="60000">
                      <a:schemeClr val="accent6"/>
                    </a:gs>
                  </a:gsLst>
                  <a:lin ang="2700000" scaled="0"/>
                </a:gradFill>
                <a:ln w="57150" cap="rnd">
                  <a:noFill/>
                  <a:prstDash val="solid"/>
                  <a:round/>
                </a:ln>
                <a:effectLst>
                  <a:outerShdw blurRad="76200" dist="50800" dir="5400000" algn="ctr" rotWithShape="0">
                    <a:schemeClr val="accent6"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8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3765"/>
                  <a:endParaRPr lang="zh-CN" altLang="en-US" sz="20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4066941F-69BB-449B-A44C-1E6FB237460E}"/>
                    </a:ext>
                  </a:extLst>
                </p:cNvPr>
                <p:cNvSpPr/>
                <p:nvPr/>
              </p:nvSpPr>
              <p:spPr bwMode="auto">
                <a:xfrm>
                  <a:off x="5591720" y="2223635"/>
                  <a:ext cx="205561" cy="187207"/>
                </a:xfrm>
                <a:custGeom>
                  <a:gdLst>
                    <a:gd name="connsiteX0" fmla="*/ 125329 w 533400"/>
                    <a:gd name="connsiteY0" fmla="*/ 229221 h 485775"/>
                    <a:gd name="connsiteX1" fmla="*/ 125329 w 533400"/>
                    <a:gd name="connsiteY1" fmla="*/ 276846 h 485775"/>
                    <a:gd name="connsiteX2" fmla="*/ 144379 w 533400"/>
                    <a:gd name="connsiteY2" fmla="*/ 276846 h 485775"/>
                    <a:gd name="connsiteX3" fmla="*/ 144379 w 533400"/>
                    <a:gd name="connsiteY3" fmla="*/ 229221 h 485775"/>
                    <a:gd name="connsiteX4" fmla="*/ 392029 w 533400"/>
                    <a:gd name="connsiteY4" fmla="*/ 229221 h 485775"/>
                    <a:gd name="connsiteX5" fmla="*/ 392029 w 533400"/>
                    <a:gd name="connsiteY5" fmla="*/ 276846 h 485775"/>
                    <a:gd name="connsiteX6" fmla="*/ 411079 w 533400"/>
                    <a:gd name="connsiteY6" fmla="*/ 276846 h 485775"/>
                    <a:gd name="connsiteX7" fmla="*/ 411079 w 533400"/>
                    <a:gd name="connsiteY7" fmla="*/ 229221 h 485775"/>
                    <a:gd name="connsiteX8" fmla="*/ 534904 w 533400"/>
                    <a:gd name="connsiteY8" fmla="*/ 229221 h 485775"/>
                    <a:gd name="connsiteX9" fmla="*/ 534904 w 533400"/>
                    <a:gd name="connsiteY9" fmla="*/ 457821 h 485775"/>
                    <a:gd name="connsiteX10" fmla="*/ 506329 w 533400"/>
                    <a:gd name="connsiteY10" fmla="*/ 486396 h 485775"/>
                    <a:gd name="connsiteX11" fmla="*/ 30079 w 533400"/>
                    <a:gd name="connsiteY11" fmla="*/ 486396 h 485775"/>
                    <a:gd name="connsiteX12" fmla="*/ 1504 w 533400"/>
                    <a:gd name="connsiteY12" fmla="*/ 457821 h 485775"/>
                    <a:gd name="connsiteX13" fmla="*/ 1504 w 533400"/>
                    <a:gd name="connsiteY13" fmla="*/ 229221 h 485775"/>
                    <a:gd name="connsiteX14" fmla="*/ 125329 w 533400"/>
                    <a:gd name="connsiteY14" fmla="*/ 229221 h 485775"/>
                    <a:gd name="connsiteX15" fmla="*/ 372979 w 533400"/>
                    <a:gd name="connsiteY15" fmla="*/ 621 h 485775"/>
                    <a:gd name="connsiteX16" fmla="*/ 411079 w 533400"/>
                    <a:gd name="connsiteY16" fmla="*/ 36816 h 485775"/>
                    <a:gd name="connsiteX17" fmla="*/ 411079 w 533400"/>
                    <a:gd name="connsiteY17" fmla="*/ 38721 h 485775"/>
                    <a:gd name="connsiteX18" fmla="*/ 411079 w 533400"/>
                    <a:gd name="connsiteY18" fmla="*/ 114921 h 485775"/>
                    <a:gd name="connsiteX19" fmla="*/ 506329 w 533400"/>
                    <a:gd name="connsiteY19" fmla="*/ 114921 h 485775"/>
                    <a:gd name="connsiteX20" fmla="*/ 534904 w 533400"/>
                    <a:gd name="connsiteY20" fmla="*/ 143496 h 485775"/>
                    <a:gd name="connsiteX21" fmla="*/ 534904 w 533400"/>
                    <a:gd name="connsiteY21" fmla="*/ 210171 h 485775"/>
                    <a:gd name="connsiteX22" fmla="*/ 1504 w 533400"/>
                    <a:gd name="connsiteY22" fmla="*/ 210171 h 485775"/>
                    <a:gd name="connsiteX23" fmla="*/ 1504 w 533400"/>
                    <a:gd name="connsiteY23" fmla="*/ 143496 h 485775"/>
                    <a:gd name="connsiteX24" fmla="*/ 30079 w 533400"/>
                    <a:gd name="connsiteY24" fmla="*/ 114921 h 485775"/>
                    <a:gd name="connsiteX25" fmla="*/ 125329 w 533400"/>
                    <a:gd name="connsiteY25" fmla="*/ 114921 h 485775"/>
                    <a:gd name="connsiteX26" fmla="*/ 125329 w 533400"/>
                    <a:gd name="connsiteY26" fmla="*/ 38721 h 485775"/>
                    <a:gd name="connsiteX27" fmla="*/ 161524 w 533400"/>
                    <a:gd name="connsiteY27" fmla="*/ 621 h 485775"/>
                    <a:gd name="connsiteX28" fmla="*/ 163429 w 533400"/>
                    <a:gd name="connsiteY28" fmla="*/ 621 h 485775"/>
                    <a:gd name="connsiteX29" fmla="*/ 372979 w 533400"/>
                    <a:gd name="connsiteY29" fmla="*/ 621 h 485775"/>
                    <a:gd name="connsiteX30" fmla="*/ 372979 w 533400"/>
                    <a:gd name="connsiteY30" fmla="*/ 19671 h 485775"/>
                    <a:gd name="connsiteX31" fmla="*/ 163429 w 533400"/>
                    <a:gd name="connsiteY31" fmla="*/ 19671 h 485775"/>
                    <a:gd name="connsiteX32" fmla="*/ 144474 w 533400"/>
                    <a:gd name="connsiteY32" fmla="*/ 37292 h 485775"/>
                    <a:gd name="connsiteX33" fmla="*/ 144379 w 533400"/>
                    <a:gd name="connsiteY33" fmla="*/ 38721 h 485775"/>
                    <a:gd name="connsiteX34" fmla="*/ 144379 w 533400"/>
                    <a:gd name="connsiteY34" fmla="*/ 114921 h 485775"/>
                    <a:gd name="connsiteX35" fmla="*/ 392029 w 533400"/>
                    <a:gd name="connsiteY35" fmla="*/ 114921 h 485775"/>
                    <a:gd name="connsiteX36" fmla="*/ 392029 w 533400"/>
                    <a:gd name="connsiteY36" fmla="*/ 38721 h 485775"/>
                    <a:gd name="connsiteX37" fmla="*/ 375836 w 533400"/>
                    <a:gd name="connsiteY37" fmla="*/ 19862 h 485775"/>
                    <a:gd name="connsiteX38" fmla="*/ 374408 w 533400"/>
                    <a:gd name="connsiteY38" fmla="*/ 19671 h 485775"/>
                    <a:gd name="connsiteX39" fmla="*/ 372979 w 533400"/>
                    <a:gd name="connsiteY39" fmla="*/ 19671 h 48577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533400" h="485775">
                      <a:moveTo>
                        <a:pt x="125329" y="229221"/>
                      </a:moveTo>
                      <a:lnTo>
                        <a:pt x="125329" y="276846"/>
                      </a:lnTo>
                      <a:lnTo>
                        <a:pt x="144379" y="276846"/>
                      </a:lnTo>
                      <a:lnTo>
                        <a:pt x="144379" y="229221"/>
                      </a:lnTo>
                      <a:lnTo>
                        <a:pt x="392029" y="229221"/>
                      </a:lnTo>
                      <a:lnTo>
                        <a:pt x="392029" y="276846"/>
                      </a:lnTo>
                      <a:lnTo>
                        <a:pt x="411079" y="276846"/>
                      </a:lnTo>
                      <a:lnTo>
                        <a:pt x="411079" y="229221"/>
                      </a:lnTo>
                      <a:lnTo>
                        <a:pt x="534904" y="229221"/>
                      </a:lnTo>
                      <a:lnTo>
                        <a:pt x="534904" y="457821"/>
                      </a:lnTo>
                      <a:cubicBezTo>
                        <a:pt x="534904" y="473632"/>
                        <a:pt x="522141" y="486396"/>
                        <a:pt x="506329" y="486396"/>
                      </a:cubicBezTo>
                      <a:lnTo>
                        <a:pt x="30079" y="486396"/>
                      </a:lnTo>
                      <a:cubicBezTo>
                        <a:pt x="14267" y="486396"/>
                        <a:pt x="1504" y="473632"/>
                        <a:pt x="1504" y="457821"/>
                      </a:cubicBezTo>
                      <a:lnTo>
                        <a:pt x="1504" y="229221"/>
                      </a:lnTo>
                      <a:lnTo>
                        <a:pt x="125329" y="229221"/>
                      </a:lnTo>
                      <a:close/>
                      <a:moveTo>
                        <a:pt x="372979" y="621"/>
                      </a:moveTo>
                      <a:cubicBezTo>
                        <a:pt x="393363" y="621"/>
                        <a:pt x="410031" y="16623"/>
                        <a:pt x="411079" y="36816"/>
                      </a:cubicBezTo>
                      <a:lnTo>
                        <a:pt x="411079" y="38721"/>
                      </a:lnTo>
                      <a:lnTo>
                        <a:pt x="411079" y="114921"/>
                      </a:lnTo>
                      <a:lnTo>
                        <a:pt x="506329" y="114921"/>
                      </a:lnTo>
                      <a:cubicBezTo>
                        <a:pt x="522141" y="114921"/>
                        <a:pt x="534904" y="127685"/>
                        <a:pt x="534904" y="143496"/>
                      </a:cubicBezTo>
                      <a:lnTo>
                        <a:pt x="534904" y="210171"/>
                      </a:lnTo>
                      <a:lnTo>
                        <a:pt x="1504" y="210171"/>
                      </a:lnTo>
                      <a:lnTo>
                        <a:pt x="1504" y="143496"/>
                      </a:lnTo>
                      <a:cubicBezTo>
                        <a:pt x="1504" y="127685"/>
                        <a:pt x="14267" y="114921"/>
                        <a:pt x="30079" y="114921"/>
                      </a:cubicBezTo>
                      <a:lnTo>
                        <a:pt x="125329" y="114921"/>
                      </a:lnTo>
                      <a:lnTo>
                        <a:pt x="125329" y="38721"/>
                      </a:lnTo>
                      <a:cubicBezTo>
                        <a:pt x="125329" y="18337"/>
                        <a:pt x="141331" y="1669"/>
                        <a:pt x="161524" y="621"/>
                      </a:cubicBezTo>
                      <a:lnTo>
                        <a:pt x="163429" y="621"/>
                      </a:lnTo>
                      <a:lnTo>
                        <a:pt x="372979" y="621"/>
                      </a:lnTo>
                      <a:close/>
                      <a:moveTo>
                        <a:pt x="372979" y="19671"/>
                      </a:moveTo>
                      <a:lnTo>
                        <a:pt x="163429" y="19671"/>
                      </a:lnTo>
                      <a:cubicBezTo>
                        <a:pt x="153428" y="19671"/>
                        <a:pt x="145141" y="27482"/>
                        <a:pt x="144474" y="37292"/>
                      </a:cubicBezTo>
                      <a:lnTo>
                        <a:pt x="144379" y="38721"/>
                      </a:lnTo>
                      <a:lnTo>
                        <a:pt x="144379" y="114921"/>
                      </a:lnTo>
                      <a:lnTo>
                        <a:pt x="392029" y="114921"/>
                      </a:lnTo>
                      <a:lnTo>
                        <a:pt x="392029" y="38721"/>
                      </a:lnTo>
                      <a:cubicBezTo>
                        <a:pt x="392029" y="29196"/>
                        <a:pt x="384981" y="21290"/>
                        <a:pt x="375836" y="19862"/>
                      </a:cubicBezTo>
                      <a:lnTo>
                        <a:pt x="374408" y="19671"/>
                      </a:lnTo>
                      <a:lnTo>
                        <a:pt x="372979" y="196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CC454FB0-33CC-40F8-9FA0-9120F62E3DE5}"/>
                  </a:ext>
                </a:extLst>
              </p:cNvPr>
              <p:cNvGrpSpPr/>
              <p:nvPr/>
            </p:nvGrpSpPr>
            <p:grpSpPr>
              <a:xfrm>
                <a:off x="1428758" y="3314603"/>
                <a:ext cx="2257947" cy="894797"/>
                <a:chOff x="6873246" y="3437950"/>
                <a:chExt cx="2257947" cy="834643"/>
              </a:xfrm>
            </p:grpSpPr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BC07D31C-5E9C-4F40-9B9A-F55DEDAC9F04}"/>
                    </a:ext>
                  </a:extLst>
                </p:cNvPr>
                <p:cNvSpPr/>
                <p:nvPr/>
              </p:nvSpPr>
              <p:spPr>
                <a:xfrm flipH="1">
                  <a:off x="6873246" y="3782453"/>
                  <a:ext cx="2257947" cy="490140"/>
                </a:xfrm>
                <a:prstGeom prst="rect">
                  <a:avLst/>
                </a:prstGeom>
              </p:spPr>
              <p:txBody>
                <a:bodyPr wrap="square" anchor="t" anchorCtr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200"/>
                    <a:t>强调学生在学习和生活中的个人成长和发展</a:t>
                  </a:r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51475437-4D23-4C6C-A397-2F102DF05105}"/>
                    </a:ext>
                  </a:extLst>
                </p:cNvPr>
                <p:cNvSpPr txBox="1"/>
                <p:nvPr/>
              </p:nvSpPr>
              <p:spPr>
                <a:xfrm flipH="1">
                  <a:off x="6873247" y="3437950"/>
                  <a:ext cx="2257946" cy="344503"/>
                </a:xfrm>
                <a:prstGeom prst="rect">
                  <a:avLst/>
                </a:prstGeom>
                <a:noFill/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b" anchorCtr="0" forceAA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ctr" defTabSz="914354" rtl="0" eaLnBrk="1" latinLnBrk="0" hangingPunct="1">
                    <a:defRPr sz="1400" b="1" kern="1200">
                      <a:solidFill>
                        <a:schemeClr val="tx1">
                          <a:lumMod val="90000"/>
                          <a:lumOff val="1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00000"/>
                    </a:lnSpc>
                  </a:pPr>
                  <a:r>
                    <a:rPr lang="zh-CN" altLang="en-US" sz="1600"/>
                    <a:t>初一成长历程</a:t>
                  </a:r>
                </a:p>
              </p:txBody>
            </p:sp>
          </p:grp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DD969229-E916-4224-B360-8F14B0E8864C}"/>
                </a:ext>
              </a:extLst>
            </p:cNvPr>
            <p:cNvGrpSpPr/>
            <p:nvPr/>
          </p:nvGrpSpPr>
          <p:grpSpPr>
            <a:xfrm>
              <a:off x="872677" y="2635453"/>
              <a:ext cx="2603486" cy="894797"/>
              <a:chOff x="2682676" y="4413418"/>
              <a:chExt cx="2603486" cy="894797"/>
            </a:xfrm>
          </p:grpSpPr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9A720012-207D-4CA0-8EE7-5ECFF8B448AE}"/>
                  </a:ext>
                </a:extLst>
              </p:cNvPr>
              <p:cNvGrpSpPr/>
              <p:nvPr/>
            </p:nvGrpSpPr>
            <p:grpSpPr>
              <a:xfrm>
                <a:off x="4841940" y="4413421"/>
                <a:ext cx="444222" cy="444220"/>
                <a:chOff x="10268119" y="2079217"/>
                <a:chExt cx="444222" cy="444220"/>
              </a:xfrm>
            </p:grpSpPr>
            <p:sp>
              <p:nvSpPr>
                <p:cNvPr id="83" name="Oval 82">
                  <a:extLst>
                    <a:ext uri="{FF2B5EF4-FFF2-40B4-BE49-F238E27FC236}">
                      <a16:creationId xmlns:a16="http://schemas.microsoft.com/office/drawing/2014/main" id="{E47D3709-A986-4A45-9A96-C6B64928BCD9}"/>
                    </a:ext>
                  </a:extLst>
                </p:cNvPr>
                <p:cNvSpPr/>
                <p:nvPr/>
              </p:nvSpPr>
              <p:spPr>
                <a:xfrm>
                  <a:off x="10268119" y="2079217"/>
                  <a:ext cx="444222" cy="444220"/>
                </a:xfrm>
                <a:prstGeom prst="ellipse">
                  <a:avLst/>
                </a:prstGeom>
                <a:gradFill>
                  <a:gsLst>
                    <a:gs pos="0">
                      <a:schemeClr val="accent3">
                        <a:lumMod val="60000"/>
                        <a:lumOff val="40000"/>
                      </a:schemeClr>
                    </a:gs>
                    <a:gs pos="60000">
                      <a:schemeClr val="accent3"/>
                    </a:gs>
                  </a:gsLst>
                  <a:lin ang="2700000" scaled="0"/>
                </a:gradFill>
                <a:ln w="57150" cap="rnd">
                  <a:noFill/>
                  <a:prstDash val="solid"/>
                  <a:round/>
                </a:ln>
                <a:effectLst>
                  <a:outerShdw blurRad="76200" dist="50800" dir="5400000" algn="ctr" rotWithShape="0">
                    <a:schemeClr val="accent3"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8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3765"/>
                  <a:endParaRPr lang="zh-CN" altLang="en-US" sz="2000"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4" name="Freeform: Shape 83">
                  <a:extLst>
                    <a:ext uri="{FF2B5EF4-FFF2-40B4-BE49-F238E27FC236}">
                      <a16:creationId xmlns:a16="http://schemas.microsoft.com/office/drawing/2014/main" id="{442A5976-B13F-4316-8CCA-EE81E1C5128A}"/>
                    </a:ext>
                  </a:extLst>
                </p:cNvPr>
                <p:cNvSpPr/>
                <p:nvPr/>
              </p:nvSpPr>
              <p:spPr bwMode="auto">
                <a:xfrm>
                  <a:off x="10387450" y="2219484"/>
                  <a:ext cx="205561" cy="163687"/>
                </a:xfrm>
                <a:custGeom>
                  <a:gdLst>
                    <a:gd name="connsiteX0" fmla="*/ 486767 w 514350"/>
                    <a:gd name="connsiteY0" fmla="*/ 621 h 409575"/>
                    <a:gd name="connsiteX1" fmla="*/ 515342 w 514350"/>
                    <a:gd name="connsiteY1" fmla="*/ 29196 h 409575"/>
                    <a:gd name="connsiteX2" fmla="*/ 515342 w 514350"/>
                    <a:gd name="connsiteY2" fmla="*/ 324471 h 409575"/>
                    <a:gd name="connsiteX3" fmla="*/ 486767 w 514350"/>
                    <a:gd name="connsiteY3" fmla="*/ 353046 h 409575"/>
                    <a:gd name="connsiteX4" fmla="*/ 192159 w 514350"/>
                    <a:gd name="connsiteY4" fmla="*/ 353046 h 409575"/>
                    <a:gd name="connsiteX5" fmla="*/ 115387 w 514350"/>
                    <a:gd name="connsiteY5" fmla="*/ 410196 h 409575"/>
                    <a:gd name="connsiteX6" fmla="*/ 115387 w 514350"/>
                    <a:gd name="connsiteY6" fmla="*/ 353046 h 409575"/>
                    <a:gd name="connsiteX7" fmla="*/ 29567 w 514350"/>
                    <a:gd name="connsiteY7" fmla="*/ 353046 h 409575"/>
                    <a:gd name="connsiteX8" fmla="*/ 992 w 514350"/>
                    <a:gd name="connsiteY8" fmla="*/ 324471 h 409575"/>
                    <a:gd name="connsiteX9" fmla="*/ 992 w 514350"/>
                    <a:gd name="connsiteY9" fmla="*/ 29196 h 409575"/>
                    <a:gd name="connsiteX10" fmla="*/ 29567 w 514350"/>
                    <a:gd name="connsiteY10" fmla="*/ 621 h 409575"/>
                    <a:gd name="connsiteX11" fmla="*/ 486767 w 514350"/>
                    <a:gd name="connsiteY11" fmla="*/ 621 h 409575"/>
                    <a:gd name="connsiteX12" fmla="*/ 124817 w 514350"/>
                    <a:gd name="connsiteY12" fmla="*/ 143496 h 409575"/>
                    <a:gd name="connsiteX13" fmla="*/ 91480 w 514350"/>
                    <a:gd name="connsiteY13" fmla="*/ 176834 h 409575"/>
                    <a:gd name="connsiteX14" fmla="*/ 124817 w 514350"/>
                    <a:gd name="connsiteY14" fmla="*/ 210171 h 409575"/>
                    <a:gd name="connsiteX15" fmla="*/ 158155 w 514350"/>
                    <a:gd name="connsiteY15" fmla="*/ 176834 h 409575"/>
                    <a:gd name="connsiteX16" fmla="*/ 124817 w 514350"/>
                    <a:gd name="connsiteY16" fmla="*/ 143496 h 409575"/>
                    <a:gd name="connsiteX17" fmla="*/ 258167 w 514350"/>
                    <a:gd name="connsiteY17" fmla="*/ 143496 h 409575"/>
                    <a:gd name="connsiteX18" fmla="*/ 224830 w 514350"/>
                    <a:gd name="connsiteY18" fmla="*/ 176834 h 409575"/>
                    <a:gd name="connsiteX19" fmla="*/ 258167 w 514350"/>
                    <a:gd name="connsiteY19" fmla="*/ 210171 h 409575"/>
                    <a:gd name="connsiteX20" fmla="*/ 291505 w 514350"/>
                    <a:gd name="connsiteY20" fmla="*/ 176834 h 409575"/>
                    <a:gd name="connsiteX21" fmla="*/ 258167 w 514350"/>
                    <a:gd name="connsiteY21" fmla="*/ 143496 h 409575"/>
                    <a:gd name="connsiteX22" fmla="*/ 391517 w 514350"/>
                    <a:gd name="connsiteY22" fmla="*/ 143496 h 409575"/>
                    <a:gd name="connsiteX23" fmla="*/ 358180 w 514350"/>
                    <a:gd name="connsiteY23" fmla="*/ 176834 h 409575"/>
                    <a:gd name="connsiteX24" fmla="*/ 391517 w 514350"/>
                    <a:gd name="connsiteY24" fmla="*/ 210171 h 409575"/>
                    <a:gd name="connsiteX25" fmla="*/ 424855 w 514350"/>
                    <a:gd name="connsiteY25" fmla="*/ 176834 h 409575"/>
                    <a:gd name="connsiteX26" fmla="*/ 391517 w 514350"/>
                    <a:gd name="connsiteY26" fmla="*/ 143496 h 40957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514350" h="409575">
                      <a:moveTo>
                        <a:pt x="486767" y="621"/>
                      </a:moveTo>
                      <a:cubicBezTo>
                        <a:pt x="502579" y="621"/>
                        <a:pt x="515342" y="13385"/>
                        <a:pt x="515342" y="29196"/>
                      </a:cubicBezTo>
                      <a:lnTo>
                        <a:pt x="515342" y="324471"/>
                      </a:lnTo>
                      <a:cubicBezTo>
                        <a:pt x="515342" y="340282"/>
                        <a:pt x="502579" y="353046"/>
                        <a:pt x="486767" y="353046"/>
                      </a:cubicBezTo>
                      <a:lnTo>
                        <a:pt x="192159" y="353046"/>
                      </a:lnTo>
                      <a:lnTo>
                        <a:pt x="115387" y="410196"/>
                      </a:lnTo>
                      <a:lnTo>
                        <a:pt x="115387" y="353046"/>
                      </a:lnTo>
                      <a:lnTo>
                        <a:pt x="29567" y="353046"/>
                      </a:lnTo>
                      <a:cubicBezTo>
                        <a:pt x="13755" y="353046"/>
                        <a:pt x="992" y="340282"/>
                        <a:pt x="992" y="324471"/>
                      </a:cubicBezTo>
                      <a:lnTo>
                        <a:pt x="992" y="29196"/>
                      </a:lnTo>
                      <a:cubicBezTo>
                        <a:pt x="992" y="13385"/>
                        <a:pt x="13755" y="621"/>
                        <a:pt x="29567" y="621"/>
                      </a:cubicBezTo>
                      <a:lnTo>
                        <a:pt x="486767" y="621"/>
                      </a:lnTo>
                      <a:close/>
                      <a:moveTo>
                        <a:pt x="124817" y="143496"/>
                      </a:moveTo>
                      <a:cubicBezTo>
                        <a:pt x="106434" y="143496"/>
                        <a:pt x="91480" y="158450"/>
                        <a:pt x="91480" y="176834"/>
                      </a:cubicBezTo>
                      <a:cubicBezTo>
                        <a:pt x="91480" y="195217"/>
                        <a:pt x="106434" y="210171"/>
                        <a:pt x="124817" y="210171"/>
                      </a:cubicBezTo>
                      <a:cubicBezTo>
                        <a:pt x="143200" y="210171"/>
                        <a:pt x="158155" y="195217"/>
                        <a:pt x="158155" y="176834"/>
                      </a:cubicBezTo>
                      <a:cubicBezTo>
                        <a:pt x="158155" y="158450"/>
                        <a:pt x="143200" y="143496"/>
                        <a:pt x="124817" y="143496"/>
                      </a:cubicBezTo>
                      <a:close/>
                      <a:moveTo>
                        <a:pt x="258167" y="143496"/>
                      </a:moveTo>
                      <a:cubicBezTo>
                        <a:pt x="239784" y="143496"/>
                        <a:pt x="224830" y="158450"/>
                        <a:pt x="224830" y="176834"/>
                      </a:cubicBezTo>
                      <a:cubicBezTo>
                        <a:pt x="224830" y="195217"/>
                        <a:pt x="239784" y="210171"/>
                        <a:pt x="258167" y="210171"/>
                      </a:cubicBezTo>
                      <a:cubicBezTo>
                        <a:pt x="276550" y="210171"/>
                        <a:pt x="291505" y="195217"/>
                        <a:pt x="291505" y="176834"/>
                      </a:cubicBezTo>
                      <a:cubicBezTo>
                        <a:pt x="291505" y="158450"/>
                        <a:pt x="276550" y="143496"/>
                        <a:pt x="258167" y="143496"/>
                      </a:cubicBezTo>
                      <a:close/>
                      <a:moveTo>
                        <a:pt x="391517" y="143496"/>
                      </a:moveTo>
                      <a:cubicBezTo>
                        <a:pt x="373134" y="143496"/>
                        <a:pt x="358180" y="158450"/>
                        <a:pt x="358180" y="176834"/>
                      </a:cubicBezTo>
                      <a:cubicBezTo>
                        <a:pt x="358180" y="195217"/>
                        <a:pt x="373134" y="210171"/>
                        <a:pt x="391517" y="210171"/>
                      </a:cubicBezTo>
                      <a:cubicBezTo>
                        <a:pt x="409900" y="210171"/>
                        <a:pt x="424855" y="195217"/>
                        <a:pt x="424855" y="176834"/>
                      </a:cubicBezTo>
                      <a:cubicBezTo>
                        <a:pt x="424855" y="158450"/>
                        <a:pt x="409900" y="143496"/>
                        <a:pt x="391517" y="14349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B79BF63C-89E7-4B5E-B67B-314792116533}"/>
                  </a:ext>
                </a:extLst>
              </p:cNvPr>
              <p:cNvGrpSpPr/>
              <p:nvPr/>
            </p:nvGrpSpPr>
            <p:grpSpPr>
              <a:xfrm>
                <a:off x="2682676" y="4413418"/>
                <a:ext cx="1954395" cy="894797"/>
                <a:chOff x="8127164" y="3437950"/>
                <a:chExt cx="1954395" cy="834643"/>
              </a:xfrm>
            </p:grpSpPr>
            <p:sp>
              <p:nvSpPr>
                <p:cNvPr id="81" name="Rectangle 80">
                  <a:extLst>
                    <a:ext uri="{FF2B5EF4-FFF2-40B4-BE49-F238E27FC236}">
                      <a16:creationId xmlns:a16="http://schemas.microsoft.com/office/drawing/2014/main" id="{A87EF02B-E7E3-494D-96A5-0E5A005BFE38}"/>
                    </a:ext>
                  </a:extLst>
                </p:cNvPr>
                <p:cNvSpPr/>
                <p:nvPr/>
              </p:nvSpPr>
              <p:spPr>
                <a:xfrm flipH="1">
                  <a:off x="8127164" y="3782453"/>
                  <a:ext cx="1954394" cy="490140"/>
                </a:xfrm>
                <a:prstGeom prst="rect">
                  <a:avLst/>
                </a:prstGeom>
              </p:spPr>
              <p:txBody>
                <a:bodyPr wrap="square" anchor="t" anchorCtr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>
                    <a:lnSpc>
                      <a:spcPct val="120000"/>
                    </a:lnSpc>
                  </a:pPr>
                  <a:r>
                    <a:rPr lang="zh-CN" altLang="en-US" sz="1200"/>
                    <a:t>举例说明学生在各科目中的优秀成绩和表现</a:t>
                  </a:r>
                </a:p>
              </p:txBody>
            </p: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2C714B7B-C146-47F9-980B-726B5F59A9A5}"/>
                    </a:ext>
                  </a:extLst>
                </p:cNvPr>
                <p:cNvSpPr txBox="1"/>
                <p:nvPr/>
              </p:nvSpPr>
              <p:spPr>
                <a:xfrm flipH="1">
                  <a:off x="8127165" y="3437950"/>
                  <a:ext cx="1954394" cy="344503"/>
                </a:xfrm>
                <a:prstGeom prst="rect">
                  <a:avLst/>
                </a:prstGeom>
                <a:noFill/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b" anchorCtr="0" forceAA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ctr" defTabSz="914354" rtl="0" eaLnBrk="1" latinLnBrk="0" hangingPunct="1">
                    <a:defRPr sz="1400" b="1" kern="1200">
                      <a:solidFill>
                        <a:schemeClr val="tx1">
                          <a:lumMod val="90000"/>
                          <a:lumOff val="1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>
                    <a:lnSpc>
                      <a:spcPct val="100000"/>
                    </a:lnSpc>
                  </a:pPr>
                  <a:r>
                    <a:rPr lang="zh-CN" altLang="en-US" sz="1600"/>
                    <a:t>学生成绩优良案例</a:t>
                  </a:r>
                </a:p>
              </p:txBody>
            </p:sp>
          </p:grp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539AD136-7A0D-4743-B342-59CF1E0F0DD4}"/>
                </a:ext>
              </a:extLst>
            </p:cNvPr>
            <p:cNvGrpSpPr/>
            <p:nvPr/>
          </p:nvGrpSpPr>
          <p:grpSpPr>
            <a:xfrm>
              <a:off x="872677" y="4748546"/>
              <a:ext cx="2603486" cy="894797"/>
              <a:chOff x="2682676" y="4413418"/>
              <a:chExt cx="2603486" cy="894797"/>
            </a:xfrm>
          </p:grpSpPr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BFEEC033-FCFD-47F1-8A3C-D7981AFF93BC}"/>
                  </a:ext>
                </a:extLst>
              </p:cNvPr>
              <p:cNvGrpSpPr/>
              <p:nvPr/>
            </p:nvGrpSpPr>
            <p:grpSpPr>
              <a:xfrm>
                <a:off x="4841940" y="4413421"/>
                <a:ext cx="444222" cy="444220"/>
                <a:chOff x="10268119" y="2079217"/>
                <a:chExt cx="444222" cy="444220"/>
              </a:xfrm>
            </p:grpSpPr>
            <p:sp>
              <p:nvSpPr>
                <p:cNvPr id="90" name="Oval 89">
                  <a:extLst>
                    <a:ext uri="{FF2B5EF4-FFF2-40B4-BE49-F238E27FC236}">
                      <a16:creationId xmlns:a16="http://schemas.microsoft.com/office/drawing/2014/main" id="{C5CA1753-9570-44C7-A555-3FFA91906EC0}"/>
                    </a:ext>
                  </a:extLst>
                </p:cNvPr>
                <p:cNvSpPr/>
                <p:nvPr/>
              </p:nvSpPr>
              <p:spPr>
                <a:xfrm>
                  <a:off x="10268119" y="2079217"/>
                  <a:ext cx="444222" cy="444220"/>
                </a:xfrm>
                <a:prstGeom prst="ellipse">
                  <a:avLst/>
                </a:prstGeom>
                <a:gradFill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60000">
                      <a:schemeClr val="accent2"/>
                    </a:gs>
                  </a:gsLst>
                  <a:lin ang="2700000" scaled="0"/>
                </a:gradFill>
                <a:ln w="57150" cap="rnd">
                  <a:noFill/>
                  <a:prstDash val="solid"/>
                  <a:round/>
                </a:ln>
                <a:effectLst>
                  <a:outerShdw blurRad="76200" dist="50800" dir="5400000" algn="ctr" rotWithShape="0">
                    <a:schemeClr val="accent2"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8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3765"/>
                  <a:endParaRPr lang="zh-CN" altLang="en-US" sz="20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" name="Freeform: Shape 90">
                  <a:extLst>
                    <a:ext uri="{FF2B5EF4-FFF2-40B4-BE49-F238E27FC236}">
                      <a16:creationId xmlns:a16="http://schemas.microsoft.com/office/drawing/2014/main" id="{0EA964A3-9D3D-40D5-8DE6-D14361CC0862}"/>
                    </a:ext>
                  </a:extLst>
                </p:cNvPr>
                <p:cNvSpPr/>
                <p:nvPr/>
              </p:nvSpPr>
              <p:spPr bwMode="auto">
                <a:xfrm>
                  <a:off x="10387450" y="2219484"/>
                  <a:ext cx="205561" cy="163687"/>
                </a:xfrm>
                <a:custGeom>
                  <a:gdLst>
                    <a:gd name="connsiteX0" fmla="*/ 486767 w 514350"/>
                    <a:gd name="connsiteY0" fmla="*/ 621 h 409575"/>
                    <a:gd name="connsiteX1" fmla="*/ 515342 w 514350"/>
                    <a:gd name="connsiteY1" fmla="*/ 29196 h 409575"/>
                    <a:gd name="connsiteX2" fmla="*/ 515342 w 514350"/>
                    <a:gd name="connsiteY2" fmla="*/ 324471 h 409575"/>
                    <a:gd name="connsiteX3" fmla="*/ 486767 w 514350"/>
                    <a:gd name="connsiteY3" fmla="*/ 353046 h 409575"/>
                    <a:gd name="connsiteX4" fmla="*/ 192159 w 514350"/>
                    <a:gd name="connsiteY4" fmla="*/ 353046 h 409575"/>
                    <a:gd name="connsiteX5" fmla="*/ 115387 w 514350"/>
                    <a:gd name="connsiteY5" fmla="*/ 410196 h 409575"/>
                    <a:gd name="connsiteX6" fmla="*/ 115387 w 514350"/>
                    <a:gd name="connsiteY6" fmla="*/ 353046 h 409575"/>
                    <a:gd name="connsiteX7" fmla="*/ 29567 w 514350"/>
                    <a:gd name="connsiteY7" fmla="*/ 353046 h 409575"/>
                    <a:gd name="connsiteX8" fmla="*/ 992 w 514350"/>
                    <a:gd name="connsiteY8" fmla="*/ 324471 h 409575"/>
                    <a:gd name="connsiteX9" fmla="*/ 992 w 514350"/>
                    <a:gd name="connsiteY9" fmla="*/ 29196 h 409575"/>
                    <a:gd name="connsiteX10" fmla="*/ 29567 w 514350"/>
                    <a:gd name="connsiteY10" fmla="*/ 621 h 409575"/>
                    <a:gd name="connsiteX11" fmla="*/ 486767 w 514350"/>
                    <a:gd name="connsiteY11" fmla="*/ 621 h 409575"/>
                    <a:gd name="connsiteX12" fmla="*/ 124817 w 514350"/>
                    <a:gd name="connsiteY12" fmla="*/ 143496 h 409575"/>
                    <a:gd name="connsiteX13" fmla="*/ 91480 w 514350"/>
                    <a:gd name="connsiteY13" fmla="*/ 176834 h 409575"/>
                    <a:gd name="connsiteX14" fmla="*/ 124817 w 514350"/>
                    <a:gd name="connsiteY14" fmla="*/ 210171 h 409575"/>
                    <a:gd name="connsiteX15" fmla="*/ 158155 w 514350"/>
                    <a:gd name="connsiteY15" fmla="*/ 176834 h 409575"/>
                    <a:gd name="connsiteX16" fmla="*/ 124817 w 514350"/>
                    <a:gd name="connsiteY16" fmla="*/ 143496 h 409575"/>
                    <a:gd name="connsiteX17" fmla="*/ 258167 w 514350"/>
                    <a:gd name="connsiteY17" fmla="*/ 143496 h 409575"/>
                    <a:gd name="connsiteX18" fmla="*/ 224830 w 514350"/>
                    <a:gd name="connsiteY18" fmla="*/ 176834 h 409575"/>
                    <a:gd name="connsiteX19" fmla="*/ 258167 w 514350"/>
                    <a:gd name="connsiteY19" fmla="*/ 210171 h 409575"/>
                    <a:gd name="connsiteX20" fmla="*/ 291505 w 514350"/>
                    <a:gd name="connsiteY20" fmla="*/ 176834 h 409575"/>
                    <a:gd name="connsiteX21" fmla="*/ 258167 w 514350"/>
                    <a:gd name="connsiteY21" fmla="*/ 143496 h 409575"/>
                    <a:gd name="connsiteX22" fmla="*/ 391517 w 514350"/>
                    <a:gd name="connsiteY22" fmla="*/ 143496 h 409575"/>
                    <a:gd name="connsiteX23" fmla="*/ 358180 w 514350"/>
                    <a:gd name="connsiteY23" fmla="*/ 176834 h 409575"/>
                    <a:gd name="connsiteX24" fmla="*/ 391517 w 514350"/>
                    <a:gd name="connsiteY24" fmla="*/ 210171 h 409575"/>
                    <a:gd name="connsiteX25" fmla="*/ 424855 w 514350"/>
                    <a:gd name="connsiteY25" fmla="*/ 176834 h 409575"/>
                    <a:gd name="connsiteX26" fmla="*/ 391517 w 514350"/>
                    <a:gd name="connsiteY26" fmla="*/ 143496 h 40957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514350" h="409575">
                      <a:moveTo>
                        <a:pt x="486767" y="621"/>
                      </a:moveTo>
                      <a:cubicBezTo>
                        <a:pt x="502579" y="621"/>
                        <a:pt x="515342" y="13385"/>
                        <a:pt x="515342" y="29196"/>
                      </a:cubicBezTo>
                      <a:lnTo>
                        <a:pt x="515342" y="324471"/>
                      </a:lnTo>
                      <a:cubicBezTo>
                        <a:pt x="515342" y="340282"/>
                        <a:pt x="502579" y="353046"/>
                        <a:pt x="486767" y="353046"/>
                      </a:cubicBezTo>
                      <a:lnTo>
                        <a:pt x="192159" y="353046"/>
                      </a:lnTo>
                      <a:lnTo>
                        <a:pt x="115387" y="410196"/>
                      </a:lnTo>
                      <a:lnTo>
                        <a:pt x="115387" y="353046"/>
                      </a:lnTo>
                      <a:lnTo>
                        <a:pt x="29567" y="353046"/>
                      </a:lnTo>
                      <a:cubicBezTo>
                        <a:pt x="13755" y="353046"/>
                        <a:pt x="992" y="340282"/>
                        <a:pt x="992" y="324471"/>
                      </a:cubicBezTo>
                      <a:lnTo>
                        <a:pt x="992" y="29196"/>
                      </a:lnTo>
                      <a:cubicBezTo>
                        <a:pt x="992" y="13385"/>
                        <a:pt x="13755" y="621"/>
                        <a:pt x="29567" y="621"/>
                      </a:cubicBezTo>
                      <a:lnTo>
                        <a:pt x="486767" y="621"/>
                      </a:lnTo>
                      <a:close/>
                      <a:moveTo>
                        <a:pt x="124817" y="143496"/>
                      </a:moveTo>
                      <a:cubicBezTo>
                        <a:pt x="106434" y="143496"/>
                        <a:pt x="91480" y="158450"/>
                        <a:pt x="91480" y="176834"/>
                      </a:cubicBezTo>
                      <a:cubicBezTo>
                        <a:pt x="91480" y="195217"/>
                        <a:pt x="106434" y="210171"/>
                        <a:pt x="124817" y="210171"/>
                      </a:cubicBezTo>
                      <a:cubicBezTo>
                        <a:pt x="143200" y="210171"/>
                        <a:pt x="158155" y="195217"/>
                        <a:pt x="158155" y="176834"/>
                      </a:cubicBezTo>
                      <a:cubicBezTo>
                        <a:pt x="158155" y="158450"/>
                        <a:pt x="143200" y="143496"/>
                        <a:pt x="124817" y="143496"/>
                      </a:cubicBezTo>
                      <a:close/>
                      <a:moveTo>
                        <a:pt x="258167" y="143496"/>
                      </a:moveTo>
                      <a:cubicBezTo>
                        <a:pt x="239784" y="143496"/>
                        <a:pt x="224830" y="158450"/>
                        <a:pt x="224830" y="176834"/>
                      </a:cubicBezTo>
                      <a:cubicBezTo>
                        <a:pt x="224830" y="195217"/>
                        <a:pt x="239784" y="210171"/>
                        <a:pt x="258167" y="210171"/>
                      </a:cubicBezTo>
                      <a:cubicBezTo>
                        <a:pt x="276550" y="210171"/>
                        <a:pt x="291505" y="195217"/>
                        <a:pt x="291505" y="176834"/>
                      </a:cubicBezTo>
                      <a:cubicBezTo>
                        <a:pt x="291505" y="158450"/>
                        <a:pt x="276550" y="143496"/>
                        <a:pt x="258167" y="143496"/>
                      </a:cubicBezTo>
                      <a:close/>
                      <a:moveTo>
                        <a:pt x="391517" y="143496"/>
                      </a:moveTo>
                      <a:cubicBezTo>
                        <a:pt x="373134" y="143496"/>
                        <a:pt x="358180" y="158450"/>
                        <a:pt x="358180" y="176834"/>
                      </a:cubicBezTo>
                      <a:cubicBezTo>
                        <a:pt x="358180" y="195217"/>
                        <a:pt x="373134" y="210171"/>
                        <a:pt x="391517" y="210171"/>
                      </a:cubicBezTo>
                      <a:cubicBezTo>
                        <a:pt x="409900" y="210171"/>
                        <a:pt x="424855" y="195217"/>
                        <a:pt x="424855" y="176834"/>
                      </a:cubicBezTo>
                      <a:cubicBezTo>
                        <a:pt x="424855" y="158450"/>
                        <a:pt x="409900" y="143496"/>
                        <a:pt x="391517" y="14349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5CC1AC33-F393-42CF-8A29-218A5F69EDD8}"/>
                  </a:ext>
                </a:extLst>
              </p:cNvPr>
              <p:cNvGrpSpPr/>
              <p:nvPr/>
            </p:nvGrpSpPr>
            <p:grpSpPr>
              <a:xfrm>
                <a:off x="2682676" y="4413418"/>
                <a:ext cx="1954395" cy="894797"/>
                <a:chOff x="8127164" y="3437950"/>
                <a:chExt cx="1954395" cy="834643"/>
              </a:xfrm>
            </p:grpSpPr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DA6D6C68-7093-40A7-8F0A-2D293FE7B955}"/>
                    </a:ext>
                  </a:extLst>
                </p:cNvPr>
                <p:cNvSpPr/>
                <p:nvPr/>
              </p:nvSpPr>
              <p:spPr>
                <a:xfrm flipH="1">
                  <a:off x="8127164" y="3782453"/>
                  <a:ext cx="1954394" cy="490140"/>
                </a:xfrm>
                <a:prstGeom prst="rect">
                  <a:avLst/>
                </a:prstGeom>
              </p:spPr>
              <p:txBody>
                <a:bodyPr wrap="square" anchor="t" anchorCtr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>
                    <a:lnSpc>
                      <a:spcPct val="120000"/>
                    </a:lnSpc>
                  </a:pPr>
                  <a:r>
                    <a:rPr lang="zh-CN" altLang="en-US" sz="1200"/>
                    <a:t>介绍初一学生在学习过程中的进步和提高</a:t>
                  </a:r>
                </a:p>
              </p:txBody>
            </p: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DE40625E-63C1-4145-B9E5-7751F2168C0A}"/>
                    </a:ext>
                  </a:extLst>
                </p:cNvPr>
                <p:cNvSpPr txBox="1"/>
                <p:nvPr/>
              </p:nvSpPr>
              <p:spPr>
                <a:xfrm flipH="1">
                  <a:off x="8127165" y="3437950"/>
                  <a:ext cx="1954394" cy="344503"/>
                </a:xfrm>
                <a:prstGeom prst="rect">
                  <a:avLst/>
                </a:prstGeom>
                <a:noFill/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b" anchorCtr="0" forceAA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ctr" defTabSz="914354" rtl="0" eaLnBrk="1" latinLnBrk="0" hangingPunct="1">
                    <a:defRPr sz="1400" b="1" kern="1200">
                      <a:solidFill>
                        <a:schemeClr val="tx1">
                          <a:lumMod val="90000"/>
                          <a:lumOff val="1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>
                    <a:lnSpc>
                      <a:spcPct val="100000"/>
                    </a:lnSpc>
                  </a:pPr>
                  <a:r>
                    <a:rPr lang="zh-CN" altLang="en-US" sz="1600"/>
                    <a:t>初一学习提升</a:t>
                  </a:r>
                </a:p>
              </p:txBody>
            </p:sp>
          </p:grpSp>
        </p:grp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2126A96-0121-41B2-8BEF-B77D8A943651}"/>
                </a:ext>
              </a:extLst>
            </p:cNvPr>
            <p:cNvSpPr/>
            <p:nvPr/>
          </p:nvSpPr>
          <p:spPr>
            <a:xfrm>
              <a:off x="1465943" y="1214657"/>
              <a:ext cx="9260114" cy="566515"/>
            </a:xfrm>
            <a:prstGeom prst="rect">
              <a:avLst/>
            </a:prstGeom>
          </p:spPr>
          <p:txBody>
            <a:bodyPr wrap="square" anchor="b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buSzPct val="25000"/>
              </a:pPr>
              <a:r>
                <a:rPr lang="zh-CN" altLang="en-US" sz="2400" b="1">
                  <a:solidFill>
                    <a:schemeClr val="tx1"/>
                  </a:solidFill>
                </a:rPr>
                <a:t>学生成绩、进步和成长概述</a:t>
              </a:r>
            </a:p>
          </p:txBody>
        </p:sp>
      </p:grpSp>
      <p:sp>
        <p:nvSpPr>
          <p:cNvPr id="93" name="Title 92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/>
              <a:t>学生个人成长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278834728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pPr lvl="0"/>
            <a:r>
              <a:rPr lang="en-US"/>
              <a:t>02.学术表现与积极性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学生优良成绩背后的努力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044621839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1"/>
          <p:cNvGrpSpPr/>
          <p:nvPr/>
        </p:nvGrpSpPr>
        <p:grpSpPr>
          <a:xfrm>
            <a:off x="-3335" y="0"/>
            <a:ext cx="12195335" cy="6858000"/>
            <a:chOff x="-3335" y="0"/>
            <a:chExt cx="12195335" cy="6858000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67254659-19CA-4952-B7D6-9D976C47510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oundRect">
              <a:avLst>
                <a:gd name="adj" fmla="val 0"/>
              </a:avLst>
            </a:prstGeom>
            <a:solidFill>
              <a:srgbClr val="8E7EF0">
                <a:alpha val="470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BD2B789F-3B6E-4608-88FB-E8117596A1D7}"/>
                </a:ext>
              </a:extLst>
            </p:cNvPr>
            <p:cNvSpPr/>
            <p:nvPr/>
          </p:nvSpPr>
          <p:spPr>
            <a:xfrm rot="533347">
              <a:off x="-3335" y="1613314"/>
              <a:ext cx="3678238" cy="3678238"/>
            </a:xfrm>
            <a:prstGeom prst="ellipse">
              <a:avLst/>
            </a:prstGeom>
            <a:gradFill>
              <a:gsLst>
                <a:gs pos="0">
                  <a:schemeClr val="accent5">
                    <a:lumMod val="20000"/>
                    <a:lumOff val="80000"/>
                    <a:alpha val="0"/>
                  </a:schemeClr>
                </a:gs>
                <a:gs pos="60000">
                  <a:schemeClr val="accent5">
                    <a:lumMod val="60000"/>
                    <a:lumOff val="40000"/>
                    <a:alpha val="32000"/>
                  </a:schemeClr>
                </a:gs>
              </a:gsLst>
              <a:lin ang="2700000" scaled="0"/>
            </a:gradFill>
            <a:ln w="57150" cap="rnd">
              <a:noFill/>
              <a:prstDash val="solid"/>
              <a:round/>
            </a:ln>
            <a:effectLst>
              <a:softEdge rad="533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 defTabSz="913765"/>
              <a:endParaRPr lang="en-GB" sz="2000" b="1">
                <a:solidFill>
                  <a:srgbClr val="FFFFFF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A319D73-8CB5-4311-B45B-1509E4C87676}"/>
                </a:ext>
              </a:extLst>
            </p:cNvPr>
            <p:cNvSpPr txBox="1"/>
            <p:nvPr/>
          </p:nvSpPr>
          <p:spPr>
            <a:xfrm>
              <a:off x="660401" y="2480934"/>
              <a:ext cx="10858499" cy="294824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200"/>
                <a:t>分析初一学生的学术表现和积极度，评估学生们在学习上的表现和态度。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68B4BD1-A834-4217-8BA0-519060F9DBF4}"/>
                </a:ext>
              </a:extLst>
            </p:cNvPr>
            <p:cNvSpPr txBox="1"/>
            <p:nvPr/>
          </p:nvSpPr>
          <p:spPr>
            <a:xfrm>
              <a:off x="660401" y="1288325"/>
              <a:ext cx="108584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kumimoji="0" lang="zh-CN" altLang="en-US" sz="2400" b="1" i="0" u="none" strike="noStrike" kern="1200" cap="none" spc="0" normalizeH="0" baseline="0" noProof="0">
                  <a:solidFill>
                    <a:schemeClr val="tx1"/>
                  </a:solidFill>
                </a:rPr>
                <a:t>初一学生的学习态度</a:t>
              </a: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2BDAD9E4-3534-465B-9E98-86C5B8741C6A}"/>
                </a:ext>
              </a:extLst>
            </p:cNvPr>
            <p:cNvSpPr/>
            <p:nvPr/>
          </p:nvSpPr>
          <p:spPr>
            <a:xfrm rot="7408701">
              <a:off x="10379496" y="699669"/>
              <a:ext cx="1483841" cy="148384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89000">
                  <a:schemeClr val="accent1">
                    <a:alpha val="82000"/>
                  </a:schemeClr>
                </a:gs>
                <a:gs pos="47000">
                  <a:schemeClr val="accent1">
                    <a:lumMod val="60000"/>
                    <a:lumOff val="40000"/>
                    <a:alpha val="79000"/>
                  </a:schemeClr>
                </a:gs>
              </a:gsLst>
              <a:path path="circle">
                <a:fillToRect l="50000" t="130000" r="50000" b="-30000"/>
              </a:path>
            </a:gradFill>
            <a:ln w="57150" cap="rnd">
              <a:noFill/>
              <a:prstDash val="solid"/>
              <a:round/>
            </a:ln>
            <a:effectLst>
              <a:softEdge rad="355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 defTabSz="913765"/>
              <a:endParaRPr lang="en-GB" sz="2000" b="1">
                <a:solidFill>
                  <a:srgbClr val="FFFFFF"/>
                </a:solidFill>
              </a:endParaRP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C9771038-D3BC-4B61-95EB-3F9F5BC010A9}"/>
                </a:ext>
              </a:extLst>
            </p:cNvPr>
            <p:cNvGrpSpPr/>
            <p:nvPr/>
          </p:nvGrpSpPr>
          <p:grpSpPr>
            <a:xfrm>
              <a:off x="660400" y="3758006"/>
              <a:ext cx="10858500" cy="2331439"/>
              <a:chOff x="660400" y="3758006"/>
              <a:chExt cx="10858500" cy="2331439"/>
            </a:xfrm>
          </p:grpSpPr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4E574882-FA2F-463D-8663-904E61E00A0F}"/>
                  </a:ext>
                </a:extLst>
              </p:cNvPr>
              <p:cNvGrpSpPr/>
              <p:nvPr/>
            </p:nvGrpSpPr>
            <p:grpSpPr>
              <a:xfrm>
                <a:off x="660400" y="5009945"/>
                <a:ext cx="10858500" cy="1079500"/>
                <a:chOff x="660400" y="5009945"/>
                <a:chExt cx="10858500" cy="1079500"/>
              </a:xfrm>
            </p:grpSpPr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B2C46198-3B06-457F-AA57-9522EA006A4E}"/>
                    </a:ext>
                  </a:extLst>
                </p:cNvPr>
                <p:cNvGrpSpPr/>
                <p:nvPr/>
              </p:nvGrpSpPr>
              <p:grpSpPr>
                <a:xfrm>
                  <a:off x="660400" y="5009945"/>
                  <a:ext cx="5343072" cy="1079500"/>
                  <a:chOff x="660400" y="1524000"/>
                  <a:chExt cx="3543300" cy="1079500"/>
                </a:xfrm>
              </p:grpSpPr>
              <p:sp>
                <p:nvSpPr>
                  <p:cNvPr id="4" name="Rectangle: Rounded Corners 3">
                    <a:extLst>
                      <a:ext uri="{FF2B5EF4-FFF2-40B4-BE49-F238E27FC236}">
                        <a16:creationId xmlns:a16="http://schemas.microsoft.com/office/drawing/2014/main" id="{DCD2267D-860D-4567-8173-67A6C7C477C3}"/>
                      </a:ext>
                    </a:extLst>
                  </p:cNvPr>
                  <p:cNvSpPr/>
                  <p:nvPr/>
                </p:nvSpPr>
                <p:spPr>
                  <a:xfrm>
                    <a:off x="660400" y="1524000"/>
                    <a:ext cx="3543300" cy="1079500"/>
                  </a:xfrm>
                  <a:prstGeom prst="roundRect">
                    <a:avLst>
                      <a:gd name="adj" fmla="val 9608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016000" dist="101600" dir="2400000" algn="ctr" rotWithShape="0">
                      <a:srgbClr val="8E7EF0">
                        <a:alpha val="10000"/>
                      </a:srgb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GB"/>
                  </a:p>
                </p:txBody>
              </p:sp>
              <p:sp>
                <p:nvSpPr>
                  <p:cNvPr id="5" name="Oval 4">
                    <a:extLst>
                      <a:ext uri="{FF2B5EF4-FFF2-40B4-BE49-F238E27FC236}">
                        <a16:creationId xmlns:a16="http://schemas.microsoft.com/office/drawing/2014/main" id="{D82FFDAF-7D4D-48A7-BF3B-B868A9A1FD40}"/>
                      </a:ext>
                    </a:extLst>
                  </p:cNvPr>
                  <p:cNvSpPr/>
                  <p:nvPr/>
                </p:nvSpPr>
                <p:spPr>
                  <a:xfrm>
                    <a:off x="952500" y="1797050"/>
                    <a:ext cx="353330" cy="533400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4">
                          <a:lumMod val="60000"/>
                          <a:lumOff val="40000"/>
                        </a:schemeClr>
                      </a:gs>
                      <a:gs pos="60000">
                        <a:schemeClr val="accent4"/>
                      </a:gs>
                    </a:gsLst>
                    <a:lin ang="2700000" scaled="0"/>
                  </a:gradFill>
                  <a:ln w="57150" cap="rnd">
                    <a:noFill/>
                    <a:prstDash val="solid"/>
                    <a:round/>
                  </a:ln>
                  <a:effectLst>
                    <a:outerShdw blurRad="76200" dist="50800" dir="5400000" algn="ctr" rotWithShape="0">
                      <a:schemeClr val="accent4">
                        <a:alpha val="2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9pPr>
                  </a:lstStyle>
                  <a:p>
                    <a:pPr algn="ctr" defTabSz="913765"/>
                    <a:r>
                      <a:rPr lang="en-GB" sz="2000" b="1">
                        <a:solidFill>
                          <a:srgbClr val="FFFFFF"/>
                        </a:solidFill>
                      </a:rPr>
                      <a:t>3</a:t>
                    </a:r>
                  </a:p>
                </p:txBody>
              </p:sp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EFA55CF4-0295-4349-BA50-9AA4C0539579}"/>
                      </a:ext>
                    </a:extLst>
                  </p:cNvPr>
                  <p:cNvSpPr txBox="1"/>
                  <p:nvPr/>
                </p:nvSpPr>
                <p:spPr>
                  <a:xfrm>
                    <a:off x="1420129" y="1997252"/>
                    <a:ext cx="252004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 anchor="b">
                    <a:norm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lang="zh-CN" altLang="en-US" sz="1600" b="1">
                        <a:solidFill>
                          <a:schemeClr val="accent4"/>
                        </a:solidFill>
                      </a:rPr>
                      <a:t>主动完成作业</a:t>
                    </a:r>
                  </a:p>
                </p:txBody>
              </p:sp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DF0E6089-4902-46BD-92CE-068DFC771F11}"/>
                      </a:ext>
                    </a:extLst>
                  </p:cNvPr>
                  <p:cNvSpPr txBox="1"/>
                  <p:nvPr/>
                </p:nvSpPr>
                <p:spPr>
                  <a:xfrm>
                    <a:off x="1420129" y="1719713"/>
                    <a:ext cx="2520046" cy="294824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b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200"/>
                      <a:t>学生自觉按时完成课后作业</a:t>
                    </a:r>
                  </a:p>
                </p:txBody>
              </p:sp>
            </p:grpSp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DE76F056-0DB1-4D93-B1F1-76F7B71DDA8D}"/>
                    </a:ext>
                  </a:extLst>
                </p:cNvPr>
                <p:cNvGrpSpPr/>
                <p:nvPr/>
              </p:nvGrpSpPr>
              <p:grpSpPr>
                <a:xfrm>
                  <a:off x="6175828" y="5009945"/>
                  <a:ext cx="5343072" cy="1079500"/>
                  <a:chOff x="660400" y="1524000"/>
                  <a:chExt cx="3543300" cy="1079500"/>
                </a:xfrm>
              </p:grpSpPr>
              <p:sp>
                <p:nvSpPr>
                  <p:cNvPr id="22" name="Rectangle: Rounded Corners 21">
                    <a:extLst>
                      <a:ext uri="{FF2B5EF4-FFF2-40B4-BE49-F238E27FC236}">
                        <a16:creationId xmlns:a16="http://schemas.microsoft.com/office/drawing/2014/main" id="{9AE545D8-EB63-43D7-91BF-FF41CD22FF57}"/>
                      </a:ext>
                    </a:extLst>
                  </p:cNvPr>
                  <p:cNvSpPr/>
                  <p:nvPr/>
                </p:nvSpPr>
                <p:spPr>
                  <a:xfrm>
                    <a:off x="660400" y="1524000"/>
                    <a:ext cx="3543300" cy="1079500"/>
                  </a:xfrm>
                  <a:prstGeom prst="roundRect">
                    <a:avLst>
                      <a:gd name="adj" fmla="val 9608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016000" dist="101600" dir="2400000" algn="ctr" rotWithShape="0">
                      <a:srgbClr val="8E7EF0">
                        <a:alpha val="10000"/>
                      </a:srgb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GB"/>
                  </a:p>
                </p:txBody>
              </p:sp>
              <p:sp>
                <p:nvSpPr>
                  <p:cNvPr id="23" name="Oval 22">
                    <a:extLst>
                      <a:ext uri="{FF2B5EF4-FFF2-40B4-BE49-F238E27FC236}">
                        <a16:creationId xmlns:a16="http://schemas.microsoft.com/office/drawing/2014/main" id="{E26E6B0C-1EE7-458D-906D-F1139991AD0B}"/>
                      </a:ext>
                    </a:extLst>
                  </p:cNvPr>
                  <p:cNvSpPr/>
                  <p:nvPr/>
                </p:nvSpPr>
                <p:spPr>
                  <a:xfrm>
                    <a:off x="952500" y="1797050"/>
                    <a:ext cx="353330" cy="533400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6">
                          <a:lumMod val="60000"/>
                          <a:lumOff val="40000"/>
                        </a:schemeClr>
                      </a:gs>
                      <a:gs pos="60000">
                        <a:schemeClr val="accent6"/>
                      </a:gs>
                    </a:gsLst>
                    <a:lin ang="2700000" scaled="0"/>
                  </a:gradFill>
                  <a:ln w="57150" cap="rnd">
                    <a:noFill/>
                    <a:prstDash val="solid"/>
                    <a:round/>
                  </a:ln>
                  <a:effectLst>
                    <a:outerShdw blurRad="76200" dist="50800" dir="5400000" algn="ctr" rotWithShape="0">
                      <a:schemeClr val="accent6">
                        <a:alpha val="2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9pPr>
                  </a:lstStyle>
                  <a:p>
                    <a:pPr algn="ctr" defTabSz="913765"/>
                    <a:r>
                      <a:rPr lang="en-GB" sz="2000" b="1">
                        <a:solidFill>
                          <a:srgbClr val="FFFFFF"/>
                        </a:solidFill>
                      </a:rPr>
                      <a:t>4</a:t>
                    </a:r>
                    <a:endParaRPr lang="en-GB" sz="2000" b="1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03C1702F-7356-4C5F-9C2D-806F27CAD4D6}"/>
                      </a:ext>
                    </a:extLst>
                  </p:cNvPr>
                  <p:cNvSpPr txBox="1"/>
                  <p:nvPr/>
                </p:nvSpPr>
                <p:spPr>
                  <a:xfrm>
                    <a:off x="1420129" y="1997252"/>
                    <a:ext cx="252004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 anchor="b">
                    <a:norm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lang="zh-CN" altLang="en-US" sz="1600" b="1">
                        <a:solidFill>
                          <a:schemeClr val="accent6"/>
                        </a:solidFill>
                      </a:rPr>
                      <a:t>积极参加学科竞赛</a:t>
                    </a: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6213CF46-466E-42E1-BB8A-97246E0E6A98}"/>
                      </a:ext>
                    </a:extLst>
                  </p:cNvPr>
                  <p:cNvSpPr txBox="1"/>
                  <p:nvPr/>
                </p:nvSpPr>
                <p:spPr>
                  <a:xfrm>
                    <a:off x="1420129" y="1719713"/>
                    <a:ext cx="2520046" cy="294824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b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200"/>
                      <a:t>参加学科竞赛取得优异成绩</a:t>
                    </a:r>
                  </a:p>
                </p:txBody>
              </p:sp>
            </p:grp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81F1DD26-B391-4462-A25A-0D0C50D39E84}"/>
                  </a:ext>
                </a:extLst>
              </p:cNvPr>
              <p:cNvGrpSpPr/>
              <p:nvPr/>
            </p:nvGrpSpPr>
            <p:grpSpPr>
              <a:xfrm>
                <a:off x="660400" y="3758006"/>
                <a:ext cx="10858500" cy="1079500"/>
                <a:chOff x="660400" y="5009945"/>
                <a:chExt cx="10858500" cy="1079500"/>
              </a:xfrm>
            </p:grpSpPr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1580E36E-10AC-4C55-998F-65AFE6418CAB}"/>
                    </a:ext>
                  </a:extLst>
                </p:cNvPr>
                <p:cNvGrpSpPr/>
                <p:nvPr/>
              </p:nvGrpSpPr>
              <p:grpSpPr>
                <a:xfrm>
                  <a:off x="660400" y="5009945"/>
                  <a:ext cx="5343072" cy="1079500"/>
                  <a:chOff x="660400" y="1524000"/>
                  <a:chExt cx="3543300" cy="1079500"/>
                </a:xfrm>
              </p:grpSpPr>
              <p:sp>
                <p:nvSpPr>
                  <p:cNvPr id="64" name="Rectangle: Rounded Corners 63">
                    <a:extLst>
                      <a:ext uri="{FF2B5EF4-FFF2-40B4-BE49-F238E27FC236}">
                        <a16:creationId xmlns:a16="http://schemas.microsoft.com/office/drawing/2014/main" id="{4A7D2338-B135-4B08-AFDE-E06B8D6E9C42}"/>
                      </a:ext>
                    </a:extLst>
                  </p:cNvPr>
                  <p:cNvSpPr/>
                  <p:nvPr/>
                </p:nvSpPr>
                <p:spPr>
                  <a:xfrm>
                    <a:off x="660400" y="1524000"/>
                    <a:ext cx="3543300" cy="1079500"/>
                  </a:xfrm>
                  <a:prstGeom prst="roundRect">
                    <a:avLst>
                      <a:gd name="adj" fmla="val 9608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016000" dist="101600" dir="2400000" algn="ctr" rotWithShape="0">
                      <a:srgbClr val="8E7EF0">
                        <a:alpha val="10000"/>
                      </a:srgb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GB"/>
                  </a:p>
                </p:txBody>
              </p:sp>
              <p:sp>
                <p:nvSpPr>
                  <p:cNvPr id="65" name="Oval 64">
                    <a:extLst>
                      <a:ext uri="{FF2B5EF4-FFF2-40B4-BE49-F238E27FC236}">
                        <a16:creationId xmlns:a16="http://schemas.microsoft.com/office/drawing/2014/main" id="{23B21957-8A83-491B-A874-2D78DB225A0D}"/>
                      </a:ext>
                    </a:extLst>
                  </p:cNvPr>
                  <p:cNvSpPr/>
                  <p:nvPr/>
                </p:nvSpPr>
                <p:spPr>
                  <a:xfrm>
                    <a:off x="952500" y="1797050"/>
                    <a:ext cx="353330" cy="533400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5">
                          <a:lumMod val="60000"/>
                          <a:lumOff val="40000"/>
                        </a:schemeClr>
                      </a:gs>
                      <a:gs pos="60000">
                        <a:schemeClr val="accent5"/>
                      </a:gs>
                    </a:gsLst>
                    <a:lin ang="2700000" scaled="0"/>
                  </a:gradFill>
                  <a:ln w="57150" cap="rnd">
                    <a:noFill/>
                    <a:prstDash val="solid"/>
                    <a:round/>
                  </a:ln>
                  <a:effectLst>
                    <a:outerShdw blurRad="76200" dist="50800" dir="5400000" algn="ctr" rotWithShape="0">
                      <a:schemeClr val="accent5">
                        <a:alpha val="2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9pPr>
                  </a:lstStyle>
                  <a:p>
                    <a:pPr algn="ctr" defTabSz="913765"/>
                    <a:r>
                      <a:rPr lang="en-GB" sz="2000" b="1">
                        <a:solidFill>
                          <a:srgbClr val="FFFFFF"/>
                        </a:solidFill>
                      </a:rPr>
                      <a:t>1</a:t>
                    </a:r>
                    <a:endParaRPr lang="en-GB" sz="2000" b="1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84D68808-4820-4C5C-BD24-60BD2F75F1FC}"/>
                      </a:ext>
                    </a:extLst>
                  </p:cNvPr>
                  <p:cNvSpPr txBox="1"/>
                  <p:nvPr/>
                </p:nvSpPr>
                <p:spPr>
                  <a:xfrm>
                    <a:off x="1420129" y="1997252"/>
                    <a:ext cx="252004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 anchor="b">
                    <a:norm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lang="zh-CN" altLang="en-US" sz="1600" b="1">
                        <a:solidFill>
                          <a:schemeClr val="accent5"/>
                        </a:solidFill>
                      </a:rPr>
                      <a:t>学科成绩稳步提升</a:t>
                    </a:r>
                  </a:p>
                </p:txBody>
              </p:sp>
              <p:sp>
                <p:nvSpPr>
                  <p:cNvPr id="67" name="TextBox 66">
                    <a:extLst>
                      <a:ext uri="{FF2B5EF4-FFF2-40B4-BE49-F238E27FC236}">
                        <a16:creationId xmlns:a16="http://schemas.microsoft.com/office/drawing/2014/main" id="{E0E47A25-BB20-4A9C-9DFC-5633300FC701}"/>
                      </a:ext>
                    </a:extLst>
                  </p:cNvPr>
                  <p:cNvSpPr txBox="1"/>
                  <p:nvPr/>
                </p:nvSpPr>
                <p:spPr>
                  <a:xfrm>
                    <a:off x="1420129" y="1719713"/>
                    <a:ext cx="2520046" cy="294824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b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200"/>
                      <a:t>各学科成绩逐渐提高</a:t>
                    </a:r>
                  </a:p>
                </p:txBody>
              </p:sp>
            </p:grpSp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41FA30F9-F098-44AA-9FFA-4CBB34794C0C}"/>
                    </a:ext>
                  </a:extLst>
                </p:cNvPr>
                <p:cNvGrpSpPr/>
                <p:nvPr/>
              </p:nvGrpSpPr>
              <p:grpSpPr>
                <a:xfrm>
                  <a:off x="6175828" y="5009945"/>
                  <a:ext cx="5343072" cy="1079500"/>
                  <a:chOff x="660400" y="1524000"/>
                  <a:chExt cx="3543300" cy="1079500"/>
                </a:xfrm>
              </p:grpSpPr>
              <p:sp>
                <p:nvSpPr>
                  <p:cNvPr id="60" name="Rectangle: Rounded Corners 59">
                    <a:extLst>
                      <a:ext uri="{FF2B5EF4-FFF2-40B4-BE49-F238E27FC236}">
                        <a16:creationId xmlns:a16="http://schemas.microsoft.com/office/drawing/2014/main" id="{D1F501C3-450F-418E-8303-0D7551220C69}"/>
                      </a:ext>
                    </a:extLst>
                  </p:cNvPr>
                  <p:cNvSpPr/>
                  <p:nvPr/>
                </p:nvSpPr>
                <p:spPr>
                  <a:xfrm>
                    <a:off x="660400" y="1524000"/>
                    <a:ext cx="3543300" cy="1079500"/>
                  </a:xfrm>
                  <a:prstGeom prst="roundRect">
                    <a:avLst>
                      <a:gd name="adj" fmla="val 9608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016000" dist="101600" dir="2400000" algn="ctr" rotWithShape="0">
                      <a:srgbClr val="8E7EF0">
                        <a:alpha val="10000"/>
                      </a:srgb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GB"/>
                  </a:p>
                </p:txBody>
              </p:sp>
              <p:sp>
                <p:nvSpPr>
                  <p:cNvPr id="61" name="Oval 60">
                    <a:extLst>
                      <a:ext uri="{FF2B5EF4-FFF2-40B4-BE49-F238E27FC236}">
                        <a16:creationId xmlns:a16="http://schemas.microsoft.com/office/drawing/2014/main" id="{FEF0A828-DF10-4172-97F8-1481A1E0E3BC}"/>
                      </a:ext>
                    </a:extLst>
                  </p:cNvPr>
                  <p:cNvSpPr/>
                  <p:nvPr/>
                </p:nvSpPr>
                <p:spPr>
                  <a:xfrm>
                    <a:off x="952500" y="1797050"/>
                    <a:ext cx="353330" cy="533400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2">
                          <a:lumMod val="60000"/>
                          <a:lumOff val="40000"/>
                        </a:schemeClr>
                      </a:gs>
                      <a:gs pos="60000">
                        <a:schemeClr val="accent2"/>
                      </a:gs>
                    </a:gsLst>
                    <a:lin ang="2700000" scaled="0"/>
                  </a:gradFill>
                  <a:ln w="57150" cap="rnd">
                    <a:noFill/>
                    <a:prstDash val="solid"/>
                    <a:round/>
                  </a:ln>
                  <a:effectLst>
                    <a:outerShdw blurRad="76200" dist="50800" dir="5400000" algn="ctr" rotWithShape="0">
                      <a:schemeClr val="accent2">
                        <a:alpha val="2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9pPr>
                  </a:lstStyle>
                  <a:p>
                    <a:pPr algn="ctr" defTabSz="913765"/>
                    <a:r>
                      <a:rPr lang="en-GB" sz="2000" b="1">
                        <a:solidFill>
                          <a:srgbClr val="FFFFFF"/>
                        </a:solidFill>
                      </a:rPr>
                      <a:t>2</a:t>
                    </a: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93B903A0-0429-4912-BF26-D2297F242D90}"/>
                      </a:ext>
                    </a:extLst>
                  </p:cNvPr>
                  <p:cNvSpPr txBox="1"/>
                  <p:nvPr/>
                </p:nvSpPr>
                <p:spPr>
                  <a:xfrm>
                    <a:off x="1420129" y="1997252"/>
                    <a:ext cx="252004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 anchor="b">
                    <a:norm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lang="zh-CN" altLang="en-US" sz="1600" b="1">
                        <a:solidFill>
                          <a:schemeClr val="accent2"/>
                        </a:solidFill>
                      </a:rPr>
                      <a:t>积极参与课堂讨论</a:t>
                    </a:r>
                  </a:p>
                </p:txBody>
              </p:sp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15B5DFF2-77CE-455C-AC97-E91C3EBC16FA}"/>
                      </a:ext>
                    </a:extLst>
                  </p:cNvPr>
                  <p:cNvSpPr txBox="1"/>
                  <p:nvPr/>
                </p:nvSpPr>
                <p:spPr>
                  <a:xfrm>
                    <a:off x="1420129" y="1719713"/>
                    <a:ext cx="2520046" cy="294824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b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200"/>
                      <a:t>积极回答问题并提出自己的观点</a:t>
                    </a:r>
                  </a:p>
                </p:txBody>
              </p:sp>
            </p:grpSp>
          </p:grpSp>
        </p:grpSp>
      </p:grpSp>
      <p:sp>
        <p:nvSpPr>
          <p:cNvPr id="73" name="Title 72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/>
              <a:t>学术表现分析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087898903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Group 3"/>
          <p:cNvGrpSpPr/>
          <p:nvPr/>
        </p:nvGrpSpPr>
        <p:grpSpPr>
          <a:xfrm>
            <a:off x="1884363" y="1239192"/>
            <a:ext cx="8410575" cy="4750894"/>
            <a:chOff x="1884363" y="1239192"/>
            <a:chExt cx="8410575" cy="4750894"/>
          </a:xfrm>
        </p:grpSpPr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647F8392-B7AE-4957-8C3C-5B0F960DBD66}"/>
                </a:ext>
              </a:extLst>
            </p:cNvPr>
            <p:cNvCxnSpPr>
              <a:endCxn id="16" idx="3"/>
            </p:cNvCxnSpPr>
            <p:nvPr/>
          </p:nvCxnSpPr>
          <p:spPr>
            <a:xfrm>
              <a:off x="6914879" y="3509146"/>
              <a:ext cx="2364458" cy="0"/>
            </a:xfrm>
            <a:prstGeom prst="straightConnector1">
              <a:avLst/>
            </a:prstGeom>
            <a:ln w="28575" cap="rnd">
              <a:gradFill>
                <a:gsLst>
                  <a:gs pos="100000">
                    <a:schemeClr val="tx1">
                      <a:lumMod val="50000"/>
                      <a:lumOff val="50000"/>
                      <a:alpha val="0"/>
                    </a:schemeClr>
                  </a:gs>
                  <a:gs pos="20000">
                    <a:schemeClr val="tx1">
                      <a:lumMod val="50000"/>
                      <a:lumOff val="50000"/>
                      <a:alpha val="20000"/>
                    </a:schemeClr>
                  </a:gs>
                </a:gsLst>
                <a:lin ang="0" scaled="0"/>
              </a:gradFill>
              <a:round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9336A87F-065E-4AF9-A83D-79E0C64AF0B5}"/>
                </a:ext>
              </a:extLst>
            </p:cNvPr>
            <p:cNvCxnSpPr/>
            <p:nvPr/>
          </p:nvCxnSpPr>
          <p:spPr>
            <a:xfrm flipH="1">
              <a:off x="3083087" y="3509146"/>
              <a:ext cx="2353198" cy="0"/>
            </a:xfrm>
            <a:prstGeom prst="straightConnector1">
              <a:avLst/>
            </a:prstGeom>
            <a:ln w="28575" cap="rnd">
              <a:gradFill>
                <a:gsLst>
                  <a:gs pos="100000">
                    <a:schemeClr val="tx1">
                      <a:lumMod val="50000"/>
                      <a:lumOff val="50000"/>
                      <a:alpha val="0"/>
                    </a:schemeClr>
                  </a:gs>
                  <a:gs pos="20000">
                    <a:schemeClr val="tx1">
                      <a:lumMod val="50000"/>
                      <a:lumOff val="50000"/>
                      <a:alpha val="20000"/>
                    </a:schemeClr>
                  </a:gs>
                </a:gsLst>
                <a:lin ang="0" scaled="0"/>
              </a:gradFill>
              <a:round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Freeform: Shape 1">
              <a:extLst>
                <a:ext uri="{FF2B5EF4-FFF2-40B4-BE49-F238E27FC236}">
                  <a16:creationId xmlns:a16="http://schemas.microsoft.com/office/drawing/2014/main" id="{E062F8A9-FD01-4B80-A7E8-F4E1240652EE}"/>
                </a:ext>
              </a:extLst>
            </p:cNvPr>
            <p:cNvSpPr/>
            <p:nvPr/>
          </p:nvSpPr>
          <p:spPr>
            <a:xfrm>
              <a:off x="5259034" y="2477743"/>
              <a:ext cx="1661232" cy="1395537"/>
            </a:xfrm>
            <a:custGeom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03122" h="506659">
                  <a:moveTo>
                    <a:pt x="449184" y="255729"/>
                  </a:moveTo>
                  <a:cubicBezTo>
                    <a:pt x="461461" y="255729"/>
                    <a:pt x="471377" y="265629"/>
                    <a:pt x="471377" y="277887"/>
                  </a:cubicBezTo>
                  <a:lnTo>
                    <a:pt x="471377" y="484220"/>
                  </a:lnTo>
                  <a:cubicBezTo>
                    <a:pt x="471377" y="496478"/>
                    <a:pt x="461461" y="506378"/>
                    <a:pt x="449184" y="506378"/>
                  </a:cubicBezTo>
                  <a:cubicBezTo>
                    <a:pt x="436907" y="506378"/>
                    <a:pt x="426991" y="496478"/>
                    <a:pt x="426991" y="484220"/>
                  </a:cubicBezTo>
                  <a:lnTo>
                    <a:pt x="426991" y="277887"/>
                  </a:lnTo>
                  <a:cubicBezTo>
                    <a:pt x="426991" y="265629"/>
                    <a:pt x="436907" y="255729"/>
                    <a:pt x="449184" y="255729"/>
                  </a:cubicBezTo>
                  <a:close/>
                  <a:moveTo>
                    <a:pt x="153938" y="255729"/>
                  </a:moveTo>
                  <a:cubicBezTo>
                    <a:pt x="166215" y="255729"/>
                    <a:pt x="176131" y="265629"/>
                    <a:pt x="176131" y="277887"/>
                  </a:cubicBezTo>
                  <a:lnTo>
                    <a:pt x="176131" y="484220"/>
                  </a:lnTo>
                  <a:cubicBezTo>
                    <a:pt x="176131" y="496478"/>
                    <a:pt x="166215" y="506378"/>
                    <a:pt x="153938" y="506378"/>
                  </a:cubicBezTo>
                  <a:cubicBezTo>
                    <a:pt x="141661" y="506378"/>
                    <a:pt x="131745" y="496478"/>
                    <a:pt x="131745" y="484220"/>
                  </a:cubicBezTo>
                  <a:lnTo>
                    <a:pt x="131745" y="277887"/>
                  </a:lnTo>
                  <a:cubicBezTo>
                    <a:pt x="131745" y="265629"/>
                    <a:pt x="141661" y="255729"/>
                    <a:pt x="153938" y="255729"/>
                  </a:cubicBezTo>
                  <a:close/>
                  <a:moveTo>
                    <a:pt x="301561" y="0"/>
                  </a:moveTo>
                  <a:cubicBezTo>
                    <a:pt x="441796" y="0"/>
                    <a:pt x="556062" y="113464"/>
                    <a:pt x="558423" y="253801"/>
                  </a:cubicBezTo>
                  <a:cubicBezTo>
                    <a:pt x="584235" y="261502"/>
                    <a:pt x="603122" y="286018"/>
                    <a:pt x="603122" y="315091"/>
                  </a:cubicBezTo>
                  <a:lnTo>
                    <a:pt x="603122" y="442856"/>
                  </a:lnTo>
                  <a:cubicBezTo>
                    <a:pt x="603122" y="478058"/>
                    <a:pt x="575421" y="506660"/>
                    <a:pt x="541268" y="506660"/>
                  </a:cubicBezTo>
                  <a:lnTo>
                    <a:pt x="492319" y="506660"/>
                  </a:lnTo>
                  <a:lnTo>
                    <a:pt x="492319" y="262916"/>
                  </a:lnTo>
                  <a:cubicBezTo>
                    <a:pt x="492004" y="261345"/>
                    <a:pt x="491847" y="259773"/>
                    <a:pt x="491847" y="258202"/>
                  </a:cubicBezTo>
                  <a:cubicBezTo>
                    <a:pt x="491847" y="152595"/>
                    <a:pt x="406383" y="66633"/>
                    <a:pt x="301561" y="66633"/>
                  </a:cubicBezTo>
                  <a:cubicBezTo>
                    <a:pt x="196581" y="66633"/>
                    <a:pt x="111118" y="152595"/>
                    <a:pt x="111118" y="258202"/>
                  </a:cubicBezTo>
                  <a:cubicBezTo>
                    <a:pt x="111118" y="259459"/>
                    <a:pt x="110960" y="260559"/>
                    <a:pt x="110803" y="261816"/>
                  </a:cubicBezTo>
                  <a:lnTo>
                    <a:pt x="110803" y="506660"/>
                  </a:lnTo>
                  <a:lnTo>
                    <a:pt x="61855" y="506660"/>
                  </a:lnTo>
                  <a:cubicBezTo>
                    <a:pt x="27701" y="506660"/>
                    <a:pt x="0" y="478058"/>
                    <a:pt x="0" y="442856"/>
                  </a:cubicBezTo>
                  <a:lnTo>
                    <a:pt x="0" y="315091"/>
                  </a:lnTo>
                  <a:cubicBezTo>
                    <a:pt x="0" y="286018"/>
                    <a:pt x="18729" y="261659"/>
                    <a:pt x="44542" y="253801"/>
                  </a:cubicBezTo>
                  <a:cubicBezTo>
                    <a:pt x="46902" y="113464"/>
                    <a:pt x="161168" y="0"/>
                    <a:pt x="301561" y="0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60000">
                  <a:schemeClr val="accent3"/>
                </a:gs>
              </a:gsLst>
              <a:lin ang="2700000" scaled="0"/>
            </a:gradFill>
            <a:ln w="57150" cap="rnd">
              <a:noFill/>
              <a:prstDash val="solid"/>
              <a:round/>
            </a:ln>
            <a:effectLst>
              <a:outerShdw blurRad="76200" dist="50800" dir="5400000" algn="ctr" rotWithShape="0">
                <a:schemeClr val="accent3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 defTabSz="913765"/>
              <a:endParaRPr lang="en-US" sz="2000" b="1">
                <a:solidFill>
                  <a:schemeClr val="bg1"/>
                </a:solidFill>
              </a:endParaRP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05717CD0-6CA5-40A2-A2D0-704698FE05CA}"/>
                </a:ext>
              </a:extLst>
            </p:cNvPr>
            <p:cNvGrpSpPr/>
            <p:nvPr/>
          </p:nvGrpSpPr>
          <p:grpSpPr>
            <a:xfrm>
              <a:off x="8167931" y="3304047"/>
              <a:ext cx="1812612" cy="1482610"/>
              <a:chOff x="7408534" y="3304047"/>
              <a:chExt cx="1812612" cy="1482610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D4E67E4C-C6D6-4DAF-8BC7-1B37B1A42190}"/>
                  </a:ext>
                </a:extLst>
              </p:cNvPr>
              <p:cNvGrpSpPr/>
              <p:nvPr/>
            </p:nvGrpSpPr>
            <p:grpSpPr>
              <a:xfrm>
                <a:off x="8109740" y="3304047"/>
                <a:ext cx="410200" cy="410198"/>
                <a:chOff x="6362386" y="3130100"/>
                <a:chExt cx="410200" cy="410198"/>
              </a:xfrm>
            </p:grpSpPr>
            <p:sp>
              <p:nvSpPr>
                <p:cNvPr id="16" name="Rectangle: Rounded Corners 15">
                  <a:extLst>
                    <a:ext uri="{FF2B5EF4-FFF2-40B4-BE49-F238E27FC236}">
                      <a16:creationId xmlns:a16="http://schemas.microsoft.com/office/drawing/2014/main" id="{48D964A0-6BFE-49AD-B9E6-A2ABF75EA4E1}"/>
                    </a:ext>
                  </a:extLst>
                </p:cNvPr>
                <p:cNvSpPr/>
                <p:nvPr/>
              </p:nvSpPr>
              <p:spPr>
                <a:xfrm>
                  <a:off x="6362386" y="3130100"/>
                  <a:ext cx="410200" cy="410198"/>
                </a:xfrm>
                <a:prstGeom prst="roundRect">
                  <a:avLst/>
                </a:prstGeom>
                <a:gradFill>
                  <a:gsLst>
                    <a:gs pos="0">
                      <a:schemeClr val="accent4">
                        <a:lumMod val="60000"/>
                        <a:lumOff val="40000"/>
                      </a:schemeClr>
                    </a:gs>
                    <a:gs pos="60000">
                      <a:schemeClr val="accent4"/>
                    </a:gs>
                  </a:gsLst>
                  <a:lin ang="2700000" scaled="0"/>
                </a:gradFill>
                <a:ln w="57150" cap="rnd">
                  <a:noFill/>
                  <a:prstDash val="solid"/>
                  <a:round/>
                </a:ln>
                <a:effectLst>
                  <a:outerShdw blurRad="76200" dist="50800" dir="5400000" algn="ctr" rotWithShape="0">
                    <a:schemeClr val="accent4"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92500"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3765"/>
                  <a:endParaRPr lang="zh-CN" altLang="en-US" sz="2000"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AA114439-5FCA-40AA-863A-FC212A1972B3}"/>
                    </a:ext>
                  </a:extLst>
                </p:cNvPr>
                <p:cNvSpPr/>
                <p:nvPr/>
              </p:nvSpPr>
              <p:spPr>
                <a:xfrm>
                  <a:off x="6478486" y="3270678"/>
                  <a:ext cx="178001" cy="141741"/>
                </a:xfrm>
                <a:custGeom>
                  <a:gdLst>
                    <a:gd name="connsiteX0" fmla="*/ 486767 w 514350"/>
                    <a:gd name="connsiteY0" fmla="*/ 621 h 409575"/>
                    <a:gd name="connsiteX1" fmla="*/ 515342 w 514350"/>
                    <a:gd name="connsiteY1" fmla="*/ 29196 h 409575"/>
                    <a:gd name="connsiteX2" fmla="*/ 515342 w 514350"/>
                    <a:gd name="connsiteY2" fmla="*/ 324471 h 409575"/>
                    <a:gd name="connsiteX3" fmla="*/ 486767 w 514350"/>
                    <a:gd name="connsiteY3" fmla="*/ 353046 h 409575"/>
                    <a:gd name="connsiteX4" fmla="*/ 192159 w 514350"/>
                    <a:gd name="connsiteY4" fmla="*/ 353046 h 409575"/>
                    <a:gd name="connsiteX5" fmla="*/ 115387 w 514350"/>
                    <a:gd name="connsiteY5" fmla="*/ 410196 h 409575"/>
                    <a:gd name="connsiteX6" fmla="*/ 115387 w 514350"/>
                    <a:gd name="connsiteY6" fmla="*/ 353046 h 409575"/>
                    <a:gd name="connsiteX7" fmla="*/ 29567 w 514350"/>
                    <a:gd name="connsiteY7" fmla="*/ 353046 h 409575"/>
                    <a:gd name="connsiteX8" fmla="*/ 992 w 514350"/>
                    <a:gd name="connsiteY8" fmla="*/ 324471 h 409575"/>
                    <a:gd name="connsiteX9" fmla="*/ 992 w 514350"/>
                    <a:gd name="connsiteY9" fmla="*/ 29196 h 409575"/>
                    <a:gd name="connsiteX10" fmla="*/ 29567 w 514350"/>
                    <a:gd name="connsiteY10" fmla="*/ 621 h 409575"/>
                    <a:gd name="connsiteX11" fmla="*/ 486767 w 514350"/>
                    <a:gd name="connsiteY11" fmla="*/ 621 h 409575"/>
                    <a:gd name="connsiteX12" fmla="*/ 124817 w 514350"/>
                    <a:gd name="connsiteY12" fmla="*/ 143496 h 409575"/>
                    <a:gd name="connsiteX13" fmla="*/ 91480 w 514350"/>
                    <a:gd name="connsiteY13" fmla="*/ 176834 h 409575"/>
                    <a:gd name="connsiteX14" fmla="*/ 124817 w 514350"/>
                    <a:gd name="connsiteY14" fmla="*/ 210171 h 409575"/>
                    <a:gd name="connsiteX15" fmla="*/ 158155 w 514350"/>
                    <a:gd name="connsiteY15" fmla="*/ 176834 h 409575"/>
                    <a:gd name="connsiteX16" fmla="*/ 124817 w 514350"/>
                    <a:gd name="connsiteY16" fmla="*/ 143496 h 409575"/>
                    <a:gd name="connsiteX17" fmla="*/ 258167 w 514350"/>
                    <a:gd name="connsiteY17" fmla="*/ 143496 h 409575"/>
                    <a:gd name="connsiteX18" fmla="*/ 224830 w 514350"/>
                    <a:gd name="connsiteY18" fmla="*/ 176834 h 409575"/>
                    <a:gd name="connsiteX19" fmla="*/ 258167 w 514350"/>
                    <a:gd name="connsiteY19" fmla="*/ 210171 h 409575"/>
                    <a:gd name="connsiteX20" fmla="*/ 291505 w 514350"/>
                    <a:gd name="connsiteY20" fmla="*/ 176834 h 409575"/>
                    <a:gd name="connsiteX21" fmla="*/ 258167 w 514350"/>
                    <a:gd name="connsiteY21" fmla="*/ 143496 h 409575"/>
                    <a:gd name="connsiteX22" fmla="*/ 391517 w 514350"/>
                    <a:gd name="connsiteY22" fmla="*/ 143496 h 409575"/>
                    <a:gd name="connsiteX23" fmla="*/ 358180 w 514350"/>
                    <a:gd name="connsiteY23" fmla="*/ 176834 h 409575"/>
                    <a:gd name="connsiteX24" fmla="*/ 391517 w 514350"/>
                    <a:gd name="connsiteY24" fmla="*/ 210171 h 409575"/>
                    <a:gd name="connsiteX25" fmla="*/ 424855 w 514350"/>
                    <a:gd name="connsiteY25" fmla="*/ 176834 h 409575"/>
                    <a:gd name="connsiteX26" fmla="*/ 391517 w 514350"/>
                    <a:gd name="connsiteY26" fmla="*/ 143496 h 40957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514350" h="409575">
                      <a:moveTo>
                        <a:pt x="486767" y="621"/>
                      </a:moveTo>
                      <a:cubicBezTo>
                        <a:pt x="502579" y="621"/>
                        <a:pt x="515342" y="13385"/>
                        <a:pt x="515342" y="29196"/>
                      </a:cubicBezTo>
                      <a:lnTo>
                        <a:pt x="515342" y="324471"/>
                      </a:lnTo>
                      <a:cubicBezTo>
                        <a:pt x="515342" y="340282"/>
                        <a:pt x="502579" y="353046"/>
                        <a:pt x="486767" y="353046"/>
                      </a:cubicBezTo>
                      <a:lnTo>
                        <a:pt x="192159" y="353046"/>
                      </a:lnTo>
                      <a:lnTo>
                        <a:pt x="115387" y="410196"/>
                      </a:lnTo>
                      <a:lnTo>
                        <a:pt x="115387" y="353046"/>
                      </a:lnTo>
                      <a:lnTo>
                        <a:pt x="29567" y="353046"/>
                      </a:lnTo>
                      <a:cubicBezTo>
                        <a:pt x="13755" y="353046"/>
                        <a:pt x="992" y="340282"/>
                        <a:pt x="992" y="324471"/>
                      </a:cubicBezTo>
                      <a:lnTo>
                        <a:pt x="992" y="29196"/>
                      </a:lnTo>
                      <a:cubicBezTo>
                        <a:pt x="992" y="13385"/>
                        <a:pt x="13755" y="621"/>
                        <a:pt x="29567" y="621"/>
                      </a:cubicBezTo>
                      <a:lnTo>
                        <a:pt x="486767" y="621"/>
                      </a:lnTo>
                      <a:close/>
                      <a:moveTo>
                        <a:pt x="124817" y="143496"/>
                      </a:moveTo>
                      <a:cubicBezTo>
                        <a:pt x="106434" y="143496"/>
                        <a:pt x="91480" y="158450"/>
                        <a:pt x="91480" y="176834"/>
                      </a:cubicBezTo>
                      <a:cubicBezTo>
                        <a:pt x="91480" y="195217"/>
                        <a:pt x="106434" y="210171"/>
                        <a:pt x="124817" y="210171"/>
                      </a:cubicBezTo>
                      <a:cubicBezTo>
                        <a:pt x="143200" y="210171"/>
                        <a:pt x="158155" y="195217"/>
                        <a:pt x="158155" y="176834"/>
                      </a:cubicBezTo>
                      <a:cubicBezTo>
                        <a:pt x="158155" y="158450"/>
                        <a:pt x="143200" y="143496"/>
                        <a:pt x="124817" y="143496"/>
                      </a:cubicBezTo>
                      <a:close/>
                      <a:moveTo>
                        <a:pt x="258167" y="143496"/>
                      </a:moveTo>
                      <a:cubicBezTo>
                        <a:pt x="239784" y="143496"/>
                        <a:pt x="224830" y="158450"/>
                        <a:pt x="224830" y="176834"/>
                      </a:cubicBezTo>
                      <a:cubicBezTo>
                        <a:pt x="224830" y="195217"/>
                        <a:pt x="239784" y="210171"/>
                        <a:pt x="258167" y="210171"/>
                      </a:cubicBezTo>
                      <a:cubicBezTo>
                        <a:pt x="276550" y="210171"/>
                        <a:pt x="291505" y="195217"/>
                        <a:pt x="291505" y="176834"/>
                      </a:cubicBezTo>
                      <a:cubicBezTo>
                        <a:pt x="291505" y="158450"/>
                        <a:pt x="276550" y="143496"/>
                        <a:pt x="258167" y="143496"/>
                      </a:cubicBezTo>
                      <a:close/>
                      <a:moveTo>
                        <a:pt x="391517" y="143496"/>
                      </a:moveTo>
                      <a:cubicBezTo>
                        <a:pt x="373134" y="143496"/>
                        <a:pt x="358180" y="158450"/>
                        <a:pt x="358180" y="176834"/>
                      </a:cubicBezTo>
                      <a:cubicBezTo>
                        <a:pt x="358180" y="195217"/>
                        <a:pt x="373134" y="210171"/>
                        <a:pt x="391517" y="210171"/>
                      </a:cubicBezTo>
                      <a:cubicBezTo>
                        <a:pt x="409900" y="210171"/>
                        <a:pt x="424855" y="195217"/>
                        <a:pt x="424855" y="176834"/>
                      </a:cubicBezTo>
                      <a:cubicBezTo>
                        <a:pt x="424855" y="158450"/>
                        <a:pt x="409900" y="143496"/>
                        <a:pt x="391517" y="14349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4354"/>
                  <a:endParaRPr lang="zh-CN" altLang="en-US" sz="2000" b="1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E04B1008-1EF4-4858-89F5-005C4F917A44}"/>
                  </a:ext>
                </a:extLst>
              </p:cNvPr>
              <p:cNvGrpSpPr/>
              <p:nvPr/>
            </p:nvGrpSpPr>
            <p:grpSpPr>
              <a:xfrm>
                <a:off x="7408534" y="3977118"/>
                <a:ext cx="1812612" cy="809539"/>
                <a:chOff x="6920266" y="4968266"/>
                <a:chExt cx="1812612" cy="809539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C6E62EDD-9EC7-48AC-A526-D1DE0C89C166}"/>
                    </a:ext>
                  </a:extLst>
                </p:cNvPr>
                <p:cNvSpPr/>
                <p:nvPr/>
              </p:nvSpPr>
              <p:spPr>
                <a:xfrm flipH="1">
                  <a:off x="6920266" y="5252340"/>
                  <a:ext cx="1812610" cy="5254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 lIns="91440" tIns="45720" rIns="91440" bIns="45720" anchor="t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3765">
                    <a:lnSpc>
                      <a:spcPct val="120000"/>
                    </a:lnSpc>
                    <a:buSzPct val="25000"/>
                    <a:defRPr/>
                  </a:pPr>
                  <a:r>
                    <a:rPr kumimoji="0" lang="zh-CN" altLang="en-US" sz="1200" b="0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</a:rPr>
                    <a:t>积极回答问题并与同学合作</a:t>
                  </a: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0F017ECA-1FBB-40CA-B0A9-F5E978F7E8D4}"/>
                    </a:ext>
                  </a:extLst>
                </p:cNvPr>
                <p:cNvSpPr txBox="1"/>
                <p:nvPr/>
              </p:nvSpPr>
              <p:spPr>
                <a:xfrm>
                  <a:off x="6920268" y="4968266"/>
                  <a:ext cx="1812610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91440" tIns="45720" rIns="91440" bIns="45720" anchor="b" anchorCtr="0">
                  <a:norm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buSzPct val="25000"/>
                  </a:pPr>
                  <a:r>
                    <a:rPr lang="zh-CN" altLang="en-US" sz="1600" b="1"/>
                    <a:t>积极参与课堂活动</a:t>
                  </a:r>
                </a:p>
              </p:txBody>
            </p:sp>
          </p:grp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3B1BB8E6-16E1-45DC-987F-597FCAD52AD8}"/>
                </a:ext>
              </a:extLst>
            </p:cNvPr>
            <p:cNvGrpSpPr/>
            <p:nvPr/>
          </p:nvGrpSpPr>
          <p:grpSpPr>
            <a:xfrm>
              <a:off x="2198757" y="3304047"/>
              <a:ext cx="1812612" cy="1482610"/>
              <a:chOff x="1071575" y="3304047"/>
              <a:chExt cx="1812612" cy="1482610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C6CCA653-17AB-49C7-B6A1-CE825165605D}"/>
                  </a:ext>
                </a:extLst>
              </p:cNvPr>
              <p:cNvGrpSpPr/>
              <p:nvPr/>
            </p:nvGrpSpPr>
            <p:grpSpPr>
              <a:xfrm>
                <a:off x="1772781" y="3304047"/>
                <a:ext cx="410200" cy="410198"/>
                <a:chOff x="3526795" y="3130100"/>
                <a:chExt cx="410200" cy="410198"/>
              </a:xfrm>
            </p:grpSpPr>
            <p:sp>
              <p:nvSpPr>
                <p:cNvPr id="52" name="Rectangle: Rounded Corners 51">
                  <a:extLst>
                    <a:ext uri="{FF2B5EF4-FFF2-40B4-BE49-F238E27FC236}">
                      <a16:creationId xmlns:a16="http://schemas.microsoft.com/office/drawing/2014/main" id="{BE578F1A-1DF5-4881-92C5-B1904D0D20F2}"/>
                    </a:ext>
                  </a:extLst>
                </p:cNvPr>
                <p:cNvSpPr/>
                <p:nvPr/>
              </p:nvSpPr>
              <p:spPr>
                <a:xfrm>
                  <a:off x="3526795" y="3130100"/>
                  <a:ext cx="410200" cy="410198"/>
                </a:xfrm>
                <a:prstGeom prst="roundRect">
                  <a:avLst/>
                </a:prstGeom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60000">
                      <a:schemeClr val="accent1"/>
                    </a:gs>
                  </a:gsLst>
                  <a:lin ang="2700000" scaled="0"/>
                </a:gradFill>
                <a:ln w="57150" cap="rnd">
                  <a:noFill/>
                  <a:prstDash val="solid"/>
                  <a:round/>
                </a:ln>
                <a:effectLst>
                  <a:outerShdw blurRad="76200" dist="50800" dir="5400000" algn="ctr" rotWithShape="0">
                    <a:schemeClr val="accent1"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92500"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3765"/>
                  <a:endParaRPr lang="zh-CN" altLang="en-US" sz="2000"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34975569-29C9-4957-A2E1-A69157104EBC}"/>
                    </a:ext>
                  </a:extLst>
                </p:cNvPr>
                <p:cNvSpPr/>
                <p:nvPr/>
              </p:nvSpPr>
              <p:spPr>
                <a:xfrm>
                  <a:off x="3642895" y="3268449"/>
                  <a:ext cx="178001" cy="133500"/>
                </a:xfrm>
                <a:custGeom>
                  <a:gdLst>
                    <a:gd name="connsiteX0" fmla="*/ 505433 w 533400"/>
                    <a:gd name="connsiteY0" fmla="*/ 621 h 400050"/>
                    <a:gd name="connsiteX1" fmla="*/ 534008 w 533400"/>
                    <a:gd name="connsiteY1" fmla="*/ 29196 h 400050"/>
                    <a:gd name="connsiteX2" fmla="*/ 534008 w 533400"/>
                    <a:gd name="connsiteY2" fmla="*/ 372096 h 400050"/>
                    <a:gd name="connsiteX3" fmla="*/ 505433 w 533400"/>
                    <a:gd name="connsiteY3" fmla="*/ 400671 h 400050"/>
                    <a:gd name="connsiteX4" fmla="*/ 29183 w 533400"/>
                    <a:gd name="connsiteY4" fmla="*/ 400671 h 400050"/>
                    <a:gd name="connsiteX5" fmla="*/ 608 w 533400"/>
                    <a:gd name="connsiteY5" fmla="*/ 372096 h 400050"/>
                    <a:gd name="connsiteX6" fmla="*/ 608 w 533400"/>
                    <a:gd name="connsiteY6" fmla="*/ 29196 h 400050"/>
                    <a:gd name="connsiteX7" fmla="*/ 29183 w 533400"/>
                    <a:gd name="connsiteY7" fmla="*/ 621 h 400050"/>
                    <a:gd name="connsiteX8" fmla="*/ 505433 w 533400"/>
                    <a:gd name="connsiteY8" fmla="*/ 621 h 400050"/>
                    <a:gd name="connsiteX9" fmla="*/ 391419 w 533400"/>
                    <a:gd name="connsiteY9" fmla="*/ 198646 h 400050"/>
                    <a:gd name="connsiteX10" fmla="*/ 351414 w 533400"/>
                    <a:gd name="connsiteY10" fmla="*/ 204170 h 400050"/>
                    <a:gd name="connsiteX11" fmla="*/ 351414 w 533400"/>
                    <a:gd name="connsiteY11" fmla="*/ 204170 h 400050"/>
                    <a:gd name="connsiteX12" fmla="*/ 267118 w 533400"/>
                    <a:gd name="connsiteY12" fmla="*/ 315613 h 400050"/>
                    <a:gd name="connsiteX13" fmla="*/ 264641 w 533400"/>
                    <a:gd name="connsiteY13" fmla="*/ 318470 h 400050"/>
                    <a:gd name="connsiteX14" fmla="*/ 224255 w 533400"/>
                    <a:gd name="connsiteY14" fmla="*/ 318756 h 400050"/>
                    <a:gd name="connsiteX15" fmla="*/ 224255 w 533400"/>
                    <a:gd name="connsiteY15" fmla="*/ 318756 h 400050"/>
                    <a:gd name="connsiteX16" fmla="*/ 162152 w 533400"/>
                    <a:gd name="connsiteY16" fmla="*/ 257415 h 400050"/>
                    <a:gd name="connsiteX17" fmla="*/ 160247 w 533400"/>
                    <a:gd name="connsiteY17" fmla="*/ 255701 h 400050"/>
                    <a:gd name="connsiteX18" fmla="*/ 120052 w 533400"/>
                    <a:gd name="connsiteY18" fmla="*/ 259606 h 400050"/>
                    <a:gd name="connsiteX19" fmla="*/ 120052 w 533400"/>
                    <a:gd name="connsiteY19" fmla="*/ 259606 h 400050"/>
                    <a:gd name="connsiteX20" fmla="*/ 32517 w 533400"/>
                    <a:gd name="connsiteY20" fmla="*/ 366095 h 400050"/>
                    <a:gd name="connsiteX21" fmla="*/ 30326 w 533400"/>
                    <a:gd name="connsiteY21" fmla="*/ 372096 h 400050"/>
                    <a:gd name="connsiteX22" fmla="*/ 39851 w 533400"/>
                    <a:gd name="connsiteY22" fmla="*/ 381621 h 400050"/>
                    <a:gd name="connsiteX23" fmla="*/ 39851 w 533400"/>
                    <a:gd name="connsiteY23" fmla="*/ 381621 h 400050"/>
                    <a:gd name="connsiteX24" fmla="*/ 497242 w 533400"/>
                    <a:gd name="connsiteY24" fmla="*/ 381621 h 400050"/>
                    <a:gd name="connsiteX25" fmla="*/ 502480 w 533400"/>
                    <a:gd name="connsiteY25" fmla="*/ 380002 h 400050"/>
                    <a:gd name="connsiteX26" fmla="*/ 505147 w 533400"/>
                    <a:gd name="connsiteY26" fmla="*/ 366762 h 400050"/>
                    <a:gd name="connsiteX27" fmla="*/ 505147 w 533400"/>
                    <a:gd name="connsiteY27" fmla="*/ 366762 h 400050"/>
                    <a:gd name="connsiteX28" fmla="*/ 397991 w 533400"/>
                    <a:gd name="connsiteY28" fmla="*/ 205504 h 400050"/>
                    <a:gd name="connsiteX29" fmla="*/ 391419 w 533400"/>
                    <a:gd name="connsiteY29" fmla="*/ 198646 h 400050"/>
                    <a:gd name="connsiteX30" fmla="*/ 95858 w 533400"/>
                    <a:gd name="connsiteY30" fmla="*/ 57771 h 400050"/>
                    <a:gd name="connsiteX31" fmla="*/ 57758 w 533400"/>
                    <a:gd name="connsiteY31" fmla="*/ 95871 h 400050"/>
                    <a:gd name="connsiteX32" fmla="*/ 95858 w 533400"/>
                    <a:gd name="connsiteY32" fmla="*/ 133971 h 400050"/>
                    <a:gd name="connsiteX33" fmla="*/ 133958 w 533400"/>
                    <a:gd name="connsiteY33" fmla="*/ 95871 h 400050"/>
                    <a:gd name="connsiteX34" fmla="*/ 95858 w 533400"/>
                    <a:gd name="connsiteY34" fmla="*/ 57771 h 40005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533400" h="400050">
                      <a:moveTo>
                        <a:pt x="505433" y="621"/>
                      </a:moveTo>
                      <a:cubicBezTo>
                        <a:pt x="521245" y="621"/>
                        <a:pt x="534008" y="13385"/>
                        <a:pt x="534008" y="29196"/>
                      </a:cubicBezTo>
                      <a:lnTo>
                        <a:pt x="534008" y="372096"/>
                      </a:lnTo>
                      <a:cubicBezTo>
                        <a:pt x="534008" y="387907"/>
                        <a:pt x="521245" y="400671"/>
                        <a:pt x="505433" y="400671"/>
                      </a:cubicBezTo>
                      <a:lnTo>
                        <a:pt x="29183" y="400671"/>
                      </a:lnTo>
                      <a:cubicBezTo>
                        <a:pt x="13371" y="400671"/>
                        <a:pt x="608" y="387907"/>
                        <a:pt x="608" y="372096"/>
                      </a:cubicBezTo>
                      <a:lnTo>
                        <a:pt x="608" y="29196"/>
                      </a:lnTo>
                      <a:cubicBezTo>
                        <a:pt x="608" y="13385"/>
                        <a:pt x="13371" y="621"/>
                        <a:pt x="29183" y="621"/>
                      </a:cubicBezTo>
                      <a:lnTo>
                        <a:pt x="505433" y="621"/>
                      </a:lnTo>
                      <a:close/>
                      <a:moveTo>
                        <a:pt x="391419" y="198646"/>
                      </a:moveTo>
                      <a:cubicBezTo>
                        <a:pt x="378846" y="189121"/>
                        <a:pt x="360939" y="191597"/>
                        <a:pt x="351414" y="204170"/>
                      </a:cubicBezTo>
                      <a:lnTo>
                        <a:pt x="351414" y="204170"/>
                      </a:lnTo>
                      <a:lnTo>
                        <a:pt x="267118" y="315613"/>
                      </a:lnTo>
                      <a:cubicBezTo>
                        <a:pt x="266355" y="316660"/>
                        <a:pt x="265498" y="317518"/>
                        <a:pt x="264641" y="318470"/>
                      </a:cubicBezTo>
                      <a:cubicBezTo>
                        <a:pt x="253592" y="329710"/>
                        <a:pt x="235495" y="329805"/>
                        <a:pt x="224255" y="318756"/>
                      </a:cubicBezTo>
                      <a:lnTo>
                        <a:pt x="224255" y="318756"/>
                      </a:lnTo>
                      <a:lnTo>
                        <a:pt x="162152" y="257415"/>
                      </a:lnTo>
                      <a:cubicBezTo>
                        <a:pt x="161485" y="256844"/>
                        <a:pt x="160914" y="256177"/>
                        <a:pt x="160247" y="255701"/>
                      </a:cubicBezTo>
                      <a:cubicBezTo>
                        <a:pt x="148055" y="245699"/>
                        <a:pt x="130053" y="247414"/>
                        <a:pt x="120052" y="259606"/>
                      </a:cubicBezTo>
                      <a:lnTo>
                        <a:pt x="120052" y="259606"/>
                      </a:lnTo>
                      <a:lnTo>
                        <a:pt x="32517" y="366095"/>
                      </a:lnTo>
                      <a:cubicBezTo>
                        <a:pt x="31088" y="367810"/>
                        <a:pt x="30326" y="369905"/>
                        <a:pt x="30326" y="372096"/>
                      </a:cubicBezTo>
                      <a:cubicBezTo>
                        <a:pt x="30326" y="377335"/>
                        <a:pt x="34612" y="381621"/>
                        <a:pt x="39851" y="381621"/>
                      </a:cubicBezTo>
                      <a:lnTo>
                        <a:pt x="39851" y="381621"/>
                      </a:lnTo>
                      <a:lnTo>
                        <a:pt x="497242" y="381621"/>
                      </a:lnTo>
                      <a:cubicBezTo>
                        <a:pt x="499146" y="381621"/>
                        <a:pt x="500956" y="381050"/>
                        <a:pt x="502480" y="380002"/>
                      </a:cubicBezTo>
                      <a:cubicBezTo>
                        <a:pt x="506862" y="377049"/>
                        <a:pt x="508005" y="371144"/>
                        <a:pt x="505147" y="366762"/>
                      </a:cubicBezTo>
                      <a:lnTo>
                        <a:pt x="505147" y="366762"/>
                      </a:lnTo>
                      <a:lnTo>
                        <a:pt x="397991" y="205504"/>
                      </a:lnTo>
                      <a:cubicBezTo>
                        <a:pt x="396181" y="202932"/>
                        <a:pt x="393990" y="200551"/>
                        <a:pt x="391419" y="198646"/>
                      </a:cubicBezTo>
                      <a:close/>
                      <a:moveTo>
                        <a:pt x="95858" y="57771"/>
                      </a:moveTo>
                      <a:cubicBezTo>
                        <a:pt x="74808" y="57771"/>
                        <a:pt x="57758" y="74821"/>
                        <a:pt x="57758" y="95871"/>
                      </a:cubicBezTo>
                      <a:cubicBezTo>
                        <a:pt x="57758" y="116921"/>
                        <a:pt x="74808" y="133971"/>
                        <a:pt x="95858" y="133971"/>
                      </a:cubicBezTo>
                      <a:cubicBezTo>
                        <a:pt x="116908" y="133971"/>
                        <a:pt x="133958" y="116921"/>
                        <a:pt x="133958" y="95871"/>
                      </a:cubicBezTo>
                      <a:cubicBezTo>
                        <a:pt x="133958" y="74821"/>
                        <a:pt x="116908" y="57771"/>
                        <a:pt x="95858" y="577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4354"/>
                  <a:endParaRPr lang="zh-CN" altLang="en-US" sz="2000" b="1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E8F49FE3-49AA-442F-B051-8B2D1F05E558}"/>
                  </a:ext>
                </a:extLst>
              </p:cNvPr>
              <p:cNvGrpSpPr/>
              <p:nvPr/>
            </p:nvGrpSpPr>
            <p:grpSpPr>
              <a:xfrm>
                <a:off x="1071575" y="3977118"/>
                <a:ext cx="1812612" cy="809539"/>
                <a:chOff x="2122617" y="5964823"/>
                <a:chExt cx="1812612" cy="809539"/>
              </a:xfrm>
            </p:grpSpPr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FF40DD19-C6A9-47CE-B1C5-B4F6455DD4A0}"/>
                    </a:ext>
                  </a:extLst>
                </p:cNvPr>
                <p:cNvSpPr/>
                <p:nvPr/>
              </p:nvSpPr>
              <p:spPr>
                <a:xfrm flipH="1">
                  <a:off x="2122617" y="6248897"/>
                  <a:ext cx="1812610" cy="5254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 lIns="91440" tIns="45720" rIns="91440" bIns="45720" anchor="t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3765">
                    <a:lnSpc>
                      <a:spcPct val="120000"/>
                    </a:lnSpc>
                    <a:buSzPct val="25000"/>
                    <a:defRPr/>
                  </a:pPr>
                  <a:r>
                    <a:rPr kumimoji="0" lang="zh-CN" altLang="en-US" sz="1200" b="0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</a:rPr>
                    <a:t>我们通过不懈努力，获得了优秀的学习成绩</a:t>
                  </a:r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3DF7528A-8D66-41E9-A8BB-1B6DBD340853}"/>
                    </a:ext>
                  </a:extLst>
                </p:cNvPr>
                <p:cNvSpPr txBox="1"/>
                <p:nvPr/>
              </p:nvSpPr>
              <p:spPr>
                <a:xfrm>
                  <a:off x="2122619" y="5964823"/>
                  <a:ext cx="1812610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91440" tIns="45720" rIns="91440" bIns="45720" anchor="b" anchorCtr="0">
                  <a:norm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buSzPct val="25000"/>
                  </a:pPr>
                  <a:r>
                    <a:rPr lang="zh-CN" altLang="en-US" sz="1600" b="1"/>
                    <a:t>学习成绩优良</a:t>
                  </a:r>
                </a:p>
              </p:txBody>
            </p:sp>
          </p:grpSp>
        </p:grp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1A13F2F-81C6-448F-9B87-E1C7FDF69DEB}"/>
                </a:ext>
              </a:extLst>
            </p:cNvPr>
            <p:cNvSpPr/>
            <p:nvPr/>
          </p:nvSpPr>
          <p:spPr>
            <a:xfrm flipH="1">
              <a:off x="2874942" y="5695262"/>
              <a:ext cx="6351587" cy="294824"/>
            </a:xfrm>
            <a:prstGeom prst="rect">
              <a:avLst/>
            </a:prstGeom>
            <a:ln>
              <a:noFill/>
            </a:ln>
          </p:spPr>
          <p:txBody>
            <a:bodyPr wrap="square" lIns="91440" tIns="45720" rIns="91440" bIns="4572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200"/>
                <a:t>学生们在学习和成长过程中的积极表现和进步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5B820F2-DC69-448B-87B2-E12A1147EF98}"/>
                </a:ext>
              </a:extLst>
            </p:cNvPr>
            <p:cNvSpPr txBox="1"/>
            <p:nvPr/>
          </p:nvSpPr>
          <p:spPr>
            <a:xfrm>
              <a:off x="1884363" y="1239192"/>
              <a:ext cx="841057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solidFill>
                    <a:schemeClr val="tx1"/>
                  </a:solidFill>
                </a:rPr>
                <a:t>学生积极性展示</a:t>
              </a:r>
            </a:p>
          </p:txBody>
        </p:sp>
      </p:grpSp>
      <p:sp>
        <p:nvSpPr>
          <p:cNvPr id="55" name="Title 54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/>
              <a:t>热情照亮成长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004942416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" name="Group 2"/>
          <p:cNvGrpSpPr/>
          <p:nvPr/>
        </p:nvGrpSpPr>
        <p:grpSpPr>
          <a:xfrm>
            <a:off x="1465943" y="1214657"/>
            <a:ext cx="9260114" cy="4691633"/>
            <a:chOff x="1465943" y="1214657"/>
            <a:chExt cx="9260114" cy="4691633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B5352691-0342-4843-8385-459CFEBC372C}"/>
                </a:ext>
              </a:extLst>
            </p:cNvPr>
            <p:cNvSpPr/>
            <p:nvPr/>
          </p:nvSpPr>
          <p:spPr>
            <a:xfrm>
              <a:off x="1814674" y="2857566"/>
              <a:ext cx="2637590" cy="2610369"/>
            </a:xfrm>
            <a:custGeom>
              <a:gdLst>
                <a:gd name="T0" fmla="*/ 2709 w 7873"/>
                <a:gd name="T1" fmla="*/ 1592 h 7791"/>
                <a:gd name="T2" fmla="*/ 5329 w 7873"/>
                <a:gd name="T3" fmla="*/ 1624 h 7791"/>
                <a:gd name="T4" fmla="*/ 5782 w 7873"/>
                <a:gd name="T5" fmla="*/ 969 h 7791"/>
                <a:gd name="T6" fmla="*/ 5477 w 7873"/>
                <a:gd name="T7" fmla="*/ 432 h 7791"/>
                <a:gd name="T8" fmla="*/ 4004 w 7873"/>
                <a:gd name="T9" fmla="*/ 13 h 7791"/>
                <a:gd name="T10" fmla="*/ 2709 w 7873"/>
                <a:gd name="T11" fmla="*/ 368 h 7791"/>
                <a:gd name="T12" fmla="*/ 2352 w 7873"/>
                <a:gd name="T13" fmla="*/ 840 h 7791"/>
                <a:gd name="T14" fmla="*/ 2709 w 7873"/>
                <a:gd name="T15" fmla="*/ 1592 h 7791"/>
                <a:gd name="T16" fmla="*/ 2699 w 7873"/>
                <a:gd name="T17" fmla="*/ 2258 h 7791"/>
                <a:gd name="T18" fmla="*/ 3046 w 7873"/>
                <a:gd name="T19" fmla="*/ 2376 h 7791"/>
                <a:gd name="T20" fmla="*/ 3351 w 7873"/>
                <a:gd name="T21" fmla="*/ 2537 h 7791"/>
                <a:gd name="T22" fmla="*/ 4656 w 7873"/>
                <a:gd name="T23" fmla="*/ 2570 h 7791"/>
                <a:gd name="T24" fmla="*/ 5624 w 7873"/>
                <a:gd name="T25" fmla="*/ 2076 h 7791"/>
                <a:gd name="T26" fmla="*/ 5782 w 7873"/>
                <a:gd name="T27" fmla="*/ 1335 h 7791"/>
                <a:gd name="T28" fmla="*/ 5698 w 7873"/>
                <a:gd name="T29" fmla="*/ 1592 h 7791"/>
                <a:gd name="T30" fmla="*/ 2331 w 7873"/>
                <a:gd name="T31" fmla="*/ 1335 h 7791"/>
                <a:gd name="T32" fmla="*/ 2699 w 7873"/>
                <a:gd name="T33" fmla="*/ 2258 h 7791"/>
                <a:gd name="T34" fmla="*/ 3730 w 7873"/>
                <a:gd name="T35" fmla="*/ 2903 h 7791"/>
                <a:gd name="T36" fmla="*/ 3888 w 7873"/>
                <a:gd name="T37" fmla="*/ 3300 h 7791"/>
                <a:gd name="T38" fmla="*/ 4414 w 7873"/>
                <a:gd name="T39" fmla="*/ 3128 h 7791"/>
                <a:gd name="T40" fmla="*/ 5519 w 7873"/>
                <a:gd name="T41" fmla="*/ 2849 h 7791"/>
                <a:gd name="T42" fmla="*/ 5782 w 7873"/>
                <a:gd name="T43" fmla="*/ 2011 h 7791"/>
                <a:gd name="T44" fmla="*/ 5761 w 7873"/>
                <a:gd name="T45" fmla="*/ 2140 h 7791"/>
                <a:gd name="T46" fmla="*/ 3730 w 7873"/>
                <a:gd name="T47" fmla="*/ 2903 h 7791"/>
                <a:gd name="T48" fmla="*/ 3330 w 7873"/>
                <a:gd name="T49" fmla="*/ 2967 h 7791"/>
                <a:gd name="T50" fmla="*/ 1752 w 7873"/>
                <a:gd name="T51" fmla="*/ 2494 h 7791"/>
                <a:gd name="T52" fmla="*/ 742 w 7873"/>
                <a:gd name="T53" fmla="*/ 2709 h 7791"/>
                <a:gd name="T54" fmla="*/ 152 w 7873"/>
                <a:gd name="T55" fmla="*/ 3644 h 7791"/>
                <a:gd name="T56" fmla="*/ 1815 w 7873"/>
                <a:gd name="T57" fmla="*/ 4428 h 7791"/>
                <a:gd name="T58" fmla="*/ 3530 w 7873"/>
                <a:gd name="T59" fmla="*/ 3687 h 7791"/>
                <a:gd name="T60" fmla="*/ 3330 w 7873"/>
                <a:gd name="T61" fmla="*/ 2967 h 7791"/>
                <a:gd name="T62" fmla="*/ 3236 w 7873"/>
                <a:gd name="T63" fmla="*/ 4267 h 7791"/>
                <a:gd name="T64" fmla="*/ 100 w 7873"/>
                <a:gd name="T65" fmla="*/ 3837 h 7791"/>
                <a:gd name="T66" fmla="*/ 289 w 7873"/>
                <a:gd name="T67" fmla="*/ 4567 h 7791"/>
                <a:gd name="T68" fmla="*/ 3036 w 7873"/>
                <a:gd name="T69" fmla="*/ 4825 h 7791"/>
                <a:gd name="T70" fmla="*/ 3288 w 7873"/>
                <a:gd name="T71" fmla="*/ 4234 h 7791"/>
                <a:gd name="T72" fmla="*/ 3236 w 7873"/>
                <a:gd name="T73" fmla="*/ 4267 h 7791"/>
                <a:gd name="T74" fmla="*/ 7676 w 7873"/>
                <a:gd name="T75" fmla="*/ 4686 h 7791"/>
                <a:gd name="T76" fmla="*/ 5708 w 7873"/>
                <a:gd name="T77" fmla="*/ 3407 h 7791"/>
                <a:gd name="T78" fmla="*/ 4193 w 7873"/>
                <a:gd name="T79" fmla="*/ 4063 h 7791"/>
                <a:gd name="T80" fmla="*/ 3572 w 7873"/>
                <a:gd name="T81" fmla="*/ 5620 h 7791"/>
                <a:gd name="T82" fmla="*/ 4214 w 7873"/>
                <a:gd name="T83" fmla="*/ 7145 h 7791"/>
                <a:gd name="T84" fmla="*/ 5740 w 7873"/>
                <a:gd name="T85" fmla="*/ 7779 h 7791"/>
                <a:gd name="T86" fmla="*/ 7245 w 7873"/>
                <a:gd name="T87" fmla="*/ 7134 h 7791"/>
                <a:gd name="T88" fmla="*/ 7866 w 7873"/>
                <a:gd name="T89" fmla="*/ 5577 h 7791"/>
                <a:gd name="T90" fmla="*/ 7676 w 7873"/>
                <a:gd name="T91" fmla="*/ 4686 h 7791"/>
                <a:gd name="T92" fmla="*/ 5719 w 7873"/>
                <a:gd name="T93" fmla="*/ 6286 h 7791"/>
                <a:gd name="T94" fmla="*/ 4267 w 7873"/>
                <a:gd name="T95" fmla="*/ 5953 h 7791"/>
                <a:gd name="T96" fmla="*/ 4330 w 7873"/>
                <a:gd name="T97" fmla="*/ 5556 h 7791"/>
                <a:gd name="T98" fmla="*/ 5603 w 7873"/>
                <a:gd name="T99" fmla="*/ 5867 h 7791"/>
                <a:gd name="T100" fmla="*/ 6908 w 7873"/>
                <a:gd name="T101" fmla="*/ 3977 h 7791"/>
                <a:gd name="T102" fmla="*/ 7255 w 7873"/>
                <a:gd name="T103" fmla="*/ 4535 h 7791"/>
                <a:gd name="T104" fmla="*/ 5719 w 7873"/>
                <a:gd name="T105" fmla="*/ 6286 h 7791"/>
                <a:gd name="T106" fmla="*/ 121 w 7873"/>
                <a:gd name="T107" fmla="*/ 4492 h 7791"/>
                <a:gd name="T108" fmla="*/ 152 w 7873"/>
                <a:gd name="T109" fmla="*/ 5008 h 7791"/>
                <a:gd name="T110" fmla="*/ 1310 w 7873"/>
                <a:gd name="T111" fmla="*/ 5738 h 7791"/>
                <a:gd name="T112" fmla="*/ 2930 w 7873"/>
                <a:gd name="T113" fmla="*/ 5566 h 7791"/>
                <a:gd name="T114" fmla="*/ 2962 w 7873"/>
                <a:gd name="T115" fmla="*/ 5169 h 7791"/>
                <a:gd name="T116" fmla="*/ 121 w 7873"/>
                <a:gd name="T117" fmla="*/ 4492 h 77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73" h="7791">
                  <a:moveTo>
                    <a:pt x="2709" y="1592"/>
                  </a:moveTo>
                  <a:cubicBezTo>
                    <a:pt x="3377" y="2060"/>
                    <a:pt x="4681" y="2036"/>
                    <a:pt x="5329" y="1624"/>
                  </a:cubicBezTo>
                  <a:cubicBezTo>
                    <a:pt x="5545" y="1487"/>
                    <a:pt x="5785" y="1286"/>
                    <a:pt x="5782" y="969"/>
                  </a:cubicBezTo>
                  <a:cubicBezTo>
                    <a:pt x="5780" y="712"/>
                    <a:pt x="5610" y="541"/>
                    <a:pt x="5477" y="432"/>
                  </a:cubicBezTo>
                  <a:cubicBezTo>
                    <a:pt x="5134" y="153"/>
                    <a:pt x="4575" y="0"/>
                    <a:pt x="4004" y="13"/>
                  </a:cubicBezTo>
                  <a:cubicBezTo>
                    <a:pt x="3452" y="27"/>
                    <a:pt x="3028" y="142"/>
                    <a:pt x="2709" y="368"/>
                  </a:cubicBezTo>
                  <a:cubicBezTo>
                    <a:pt x="2579" y="460"/>
                    <a:pt x="2397" y="651"/>
                    <a:pt x="2352" y="840"/>
                  </a:cubicBezTo>
                  <a:cubicBezTo>
                    <a:pt x="2268" y="1188"/>
                    <a:pt x="2508" y="1452"/>
                    <a:pt x="2709" y="1592"/>
                  </a:cubicBezTo>
                  <a:close/>
                  <a:moveTo>
                    <a:pt x="2699" y="2258"/>
                  </a:moveTo>
                  <a:cubicBezTo>
                    <a:pt x="2797" y="2310"/>
                    <a:pt x="2931" y="2327"/>
                    <a:pt x="3046" y="2376"/>
                  </a:cubicBezTo>
                  <a:cubicBezTo>
                    <a:pt x="3149" y="2421"/>
                    <a:pt x="3244" y="2499"/>
                    <a:pt x="3351" y="2537"/>
                  </a:cubicBezTo>
                  <a:cubicBezTo>
                    <a:pt x="3702" y="2664"/>
                    <a:pt x="4247" y="2653"/>
                    <a:pt x="4656" y="2570"/>
                  </a:cubicBezTo>
                  <a:cubicBezTo>
                    <a:pt x="5060" y="2487"/>
                    <a:pt x="5429" y="2312"/>
                    <a:pt x="5624" y="2076"/>
                  </a:cubicBezTo>
                  <a:cubicBezTo>
                    <a:pt x="5764" y="1906"/>
                    <a:pt x="5830" y="1635"/>
                    <a:pt x="5782" y="1335"/>
                  </a:cubicBezTo>
                  <a:cubicBezTo>
                    <a:pt x="5772" y="1424"/>
                    <a:pt x="5742" y="1519"/>
                    <a:pt x="5698" y="1592"/>
                  </a:cubicBezTo>
                  <a:cubicBezTo>
                    <a:pt x="5156" y="2500"/>
                    <a:pt x="2595" y="2483"/>
                    <a:pt x="2331" y="1335"/>
                  </a:cubicBezTo>
                  <a:cubicBezTo>
                    <a:pt x="2289" y="1782"/>
                    <a:pt x="2428" y="2114"/>
                    <a:pt x="2699" y="2258"/>
                  </a:cubicBezTo>
                  <a:close/>
                  <a:moveTo>
                    <a:pt x="3730" y="2903"/>
                  </a:moveTo>
                  <a:cubicBezTo>
                    <a:pt x="3794" y="3024"/>
                    <a:pt x="3869" y="3133"/>
                    <a:pt x="3888" y="3300"/>
                  </a:cubicBezTo>
                  <a:cubicBezTo>
                    <a:pt x="4160" y="3343"/>
                    <a:pt x="4254" y="3211"/>
                    <a:pt x="4414" y="3128"/>
                  </a:cubicBezTo>
                  <a:cubicBezTo>
                    <a:pt x="4739" y="2959"/>
                    <a:pt x="5059" y="2880"/>
                    <a:pt x="5519" y="2849"/>
                  </a:cubicBezTo>
                  <a:cubicBezTo>
                    <a:pt x="5727" y="2700"/>
                    <a:pt x="5840" y="2396"/>
                    <a:pt x="5782" y="2011"/>
                  </a:cubicBezTo>
                  <a:cubicBezTo>
                    <a:pt x="5775" y="2060"/>
                    <a:pt x="5774" y="2105"/>
                    <a:pt x="5761" y="2140"/>
                  </a:cubicBezTo>
                  <a:cubicBezTo>
                    <a:pt x="5540" y="2743"/>
                    <a:pt x="4538" y="2972"/>
                    <a:pt x="3730" y="2903"/>
                  </a:cubicBezTo>
                  <a:close/>
                  <a:moveTo>
                    <a:pt x="3330" y="2967"/>
                  </a:moveTo>
                  <a:cubicBezTo>
                    <a:pt x="2977" y="2629"/>
                    <a:pt x="2385" y="2464"/>
                    <a:pt x="1752" y="2494"/>
                  </a:cubicBezTo>
                  <a:cubicBezTo>
                    <a:pt x="1329" y="2515"/>
                    <a:pt x="1030" y="2573"/>
                    <a:pt x="742" y="2709"/>
                  </a:cubicBezTo>
                  <a:cubicBezTo>
                    <a:pt x="435" y="2855"/>
                    <a:pt x="0" y="3158"/>
                    <a:pt x="152" y="3644"/>
                  </a:cubicBezTo>
                  <a:cubicBezTo>
                    <a:pt x="317" y="4167"/>
                    <a:pt x="1145" y="4424"/>
                    <a:pt x="1815" y="4428"/>
                  </a:cubicBezTo>
                  <a:cubicBezTo>
                    <a:pt x="2518" y="4432"/>
                    <a:pt x="3327" y="4194"/>
                    <a:pt x="3530" y="3687"/>
                  </a:cubicBezTo>
                  <a:cubicBezTo>
                    <a:pt x="3654" y="3377"/>
                    <a:pt x="3498" y="3127"/>
                    <a:pt x="3330" y="2967"/>
                  </a:cubicBezTo>
                  <a:close/>
                  <a:moveTo>
                    <a:pt x="3236" y="4267"/>
                  </a:moveTo>
                  <a:cubicBezTo>
                    <a:pt x="2479" y="4956"/>
                    <a:pt x="393" y="4883"/>
                    <a:pt x="100" y="3837"/>
                  </a:cubicBezTo>
                  <a:cubicBezTo>
                    <a:pt x="89" y="4158"/>
                    <a:pt x="149" y="4405"/>
                    <a:pt x="289" y="4567"/>
                  </a:cubicBezTo>
                  <a:cubicBezTo>
                    <a:pt x="809" y="5172"/>
                    <a:pt x="2306" y="5269"/>
                    <a:pt x="3036" y="4825"/>
                  </a:cubicBezTo>
                  <a:cubicBezTo>
                    <a:pt x="3102" y="4610"/>
                    <a:pt x="3176" y="4403"/>
                    <a:pt x="3288" y="4234"/>
                  </a:cubicBezTo>
                  <a:cubicBezTo>
                    <a:pt x="3260" y="4206"/>
                    <a:pt x="3247" y="4256"/>
                    <a:pt x="3236" y="4267"/>
                  </a:cubicBezTo>
                  <a:close/>
                  <a:moveTo>
                    <a:pt x="7676" y="4686"/>
                  </a:moveTo>
                  <a:cubicBezTo>
                    <a:pt x="7360" y="3976"/>
                    <a:pt x="6678" y="3405"/>
                    <a:pt x="5708" y="3407"/>
                  </a:cubicBezTo>
                  <a:cubicBezTo>
                    <a:pt x="5002" y="3409"/>
                    <a:pt x="4538" y="3710"/>
                    <a:pt x="4193" y="4063"/>
                  </a:cubicBezTo>
                  <a:cubicBezTo>
                    <a:pt x="3851" y="4412"/>
                    <a:pt x="3559" y="4942"/>
                    <a:pt x="3572" y="5620"/>
                  </a:cubicBezTo>
                  <a:cubicBezTo>
                    <a:pt x="3585" y="6291"/>
                    <a:pt x="3852" y="6780"/>
                    <a:pt x="4214" y="7145"/>
                  </a:cubicBezTo>
                  <a:cubicBezTo>
                    <a:pt x="4572" y="7506"/>
                    <a:pt x="5098" y="7791"/>
                    <a:pt x="5740" y="7779"/>
                  </a:cubicBezTo>
                  <a:cubicBezTo>
                    <a:pt x="6380" y="7767"/>
                    <a:pt x="6891" y="7500"/>
                    <a:pt x="7245" y="7134"/>
                  </a:cubicBezTo>
                  <a:cubicBezTo>
                    <a:pt x="7592" y="6776"/>
                    <a:pt x="7873" y="6254"/>
                    <a:pt x="7866" y="5577"/>
                  </a:cubicBezTo>
                  <a:cubicBezTo>
                    <a:pt x="7862" y="5260"/>
                    <a:pt x="7791" y="4942"/>
                    <a:pt x="7676" y="4686"/>
                  </a:cubicBezTo>
                  <a:close/>
                  <a:moveTo>
                    <a:pt x="5719" y="6286"/>
                  </a:moveTo>
                  <a:cubicBezTo>
                    <a:pt x="5246" y="6164"/>
                    <a:pt x="4746" y="6069"/>
                    <a:pt x="4267" y="5953"/>
                  </a:cubicBezTo>
                  <a:cubicBezTo>
                    <a:pt x="4280" y="5812"/>
                    <a:pt x="4304" y="5683"/>
                    <a:pt x="4330" y="5556"/>
                  </a:cubicBezTo>
                  <a:cubicBezTo>
                    <a:pt x="4751" y="5663"/>
                    <a:pt x="5186" y="5756"/>
                    <a:pt x="5603" y="5867"/>
                  </a:cubicBezTo>
                  <a:cubicBezTo>
                    <a:pt x="6042" y="5241"/>
                    <a:pt x="6475" y="4609"/>
                    <a:pt x="6908" y="3977"/>
                  </a:cubicBezTo>
                  <a:cubicBezTo>
                    <a:pt x="7035" y="4151"/>
                    <a:pt x="7136" y="4353"/>
                    <a:pt x="7255" y="4535"/>
                  </a:cubicBezTo>
                  <a:cubicBezTo>
                    <a:pt x="6754" y="5129"/>
                    <a:pt x="6248" y="5720"/>
                    <a:pt x="5719" y="6286"/>
                  </a:cubicBezTo>
                  <a:close/>
                  <a:moveTo>
                    <a:pt x="121" y="4492"/>
                  </a:moveTo>
                  <a:cubicBezTo>
                    <a:pt x="128" y="4663"/>
                    <a:pt x="104" y="4863"/>
                    <a:pt x="152" y="5008"/>
                  </a:cubicBezTo>
                  <a:cubicBezTo>
                    <a:pt x="286" y="5405"/>
                    <a:pt x="816" y="5648"/>
                    <a:pt x="1310" y="5738"/>
                  </a:cubicBezTo>
                  <a:cubicBezTo>
                    <a:pt x="1869" y="5840"/>
                    <a:pt x="2512" y="5761"/>
                    <a:pt x="2930" y="5566"/>
                  </a:cubicBezTo>
                  <a:cubicBezTo>
                    <a:pt x="2928" y="5421"/>
                    <a:pt x="2946" y="5296"/>
                    <a:pt x="2962" y="5169"/>
                  </a:cubicBezTo>
                  <a:cubicBezTo>
                    <a:pt x="2038" y="5580"/>
                    <a:pt x="359" y="5455"/>
                    <a:pt x="121" y="4492"/>
                  </a:cubicBezTo>
                  <a:close/>
                </a:path>
              </a:pathLst>
            </a:custGeom>
            <a:gradFill>
              <a:gsLst>
                <a:gs pos="0">
                  <a:schemeClr val="accent6">
                    <a:lumMod val="60000"/>
                    <a:lumOff val="40000"/>
                  </a:schemeClr>
                </a:gs>
                <a:gs pos="60000">
                  <a:schemeClr val="accent6"/>
                </a:gs>
              </a:gsLst>
              <a:lin ang="2700000" scaled="0"/>
            </a:gradFill>
            <a:ln w="57150" cap="rnd">
              <a:noFill/>
              <a:prstDash val="solid"/>
              <a:round/>
            </a:ln>
            <a:effectLst>
              <a:outerShdw blurRad="76200" dist="50800" dir="5400000" algn="ctr" rotWithShape="0">
                <a:schemeClr val="accent6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 defTabSz="913765"/>
              <a:endParaRPr lang="en-US" sz="2000" b="1">
                <a:solidFill>
                  <a:schemeClr val="tx1"/>
                </a:solidFill>
              </a:endParaRPr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287C9B51-8F04-4A42-B130-C8B67FB7316E}"/>
                </a:ext>
              </a:extLst>
            </p:cNvPr>
            <p:cNvGrpSpPr/>
            <p:nvPr/>
          </p:nvGrpSpPr>
          <p:grpSpPr>
            <a:xfrm>
              <a:off x="5711975" y="2393794"/>
              <a:ext cx="3851125" cy="663964"/>
              <a:chOff x="844173" y="2422023"/>
              <a:chExt cx="3851125" cy="663964"/>
            </a:xfrm>
          </p:grpSpPr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2E90DF63-C17D-4FD5-B071-77B750692600}"/>
                  </a:ext>
                </a:extLst>
              </p:cNvPr>
              <p:cNvGrpSpPr/>
              <p:nvPr/>
            </p:nvGrpSpPr>
            <p:grpSpPr>
              <a:xfrm>
                <a:off x="1428757" y="2422023"/>
                <a:ext cx="3266541" cy="663964"/>
                <a:chOff x="6873245" y="3437950"/>
                <a:chExt cx="3266541" cy="619328"/>
              </a:xfrm>
            </p:grpSpPr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AC862A7F-9D62-4C4A-9E17-D5437ABCAAAA}"/>
                    </a:ext>
                  </a:extLst>
                </p:cNvPr>
                <p:cNvSpPr/>
                <p:nvPr/>
              </p:nvSpPr>
              <p:spPr>
                <a:xfrm flipH="1">
                  <a:off x="6873245" y="3782453"/>
                  <a:ext cx="3266541" cy="274825"/>
                </a:xfrm>
                <a:prstGeom prst="rect">
                  <a:avLst/>
                </a:prstGeom>
              </p:spPr>
              <p:txBody>
                <a:bodyPr wrap="square" anchor="t" anchorCtr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200"/>
                    <a:t>学生们积极主动地投入到学习中</a:t>
                  </a: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AF34E84D-9AA1-4329-9C03-771A791C2F5A}"/>
                    </a:ext>
                  </a:extLst>
                </p:cNvPr>
                <p:cNvSpPr txBox="1"/>
                <p:nvPr/>
              </p:nvSpPr>
              <p:spPr>
                <a:xfrm flipH="1">
                  <a:off x="6873247" y="3437950"/>
                  <a:ext cx="3266539" cy="344503"/>
                </a:xfrm>
                <a:prstGeom prst="rect">
                  <a:avLst/>
                </a:prstGeom>
                <a:noFill/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b" anchorCtr="0" forceAA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ctr" defTabSz="914354" rtl="0" eaLnBrk="1" latinLnBrk="0" hangingPunct="1">
                    <a:defRPr sz="1400" b="1" kern="1200">
                      <a:solidFill>
                        <a:schemeClr val="tx1">
                          <a:lumMod val="90000"/>
                          <a:lumOff val="1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00000"/>
                    </a:lnSpc>
                  </a:pPr>
                  <a:r>
                    <a:rPr lang="zh-CN" altLang="en-US" sz="1600"/>
                    <a:t>学生的学习态度</a:t>
                  </a:r>
                </a:p>
              </p:txBody>
            </p:sp>
          </p:grp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C4DB4FC5-ECF7-4F1F-9168-8217E8EB9C39}"/>
                  </a:ext>
                </a:extLst>
              </p:cNvPr>
              <p:cNvGrpSpPr/>
              <p:nvPr/>
            </p:nvGrpSpPr>
            <p:grpSpPr>
              <a:xfrm>
                <a:off x="844173" y="2422026"/>
                <a:ext cx="444222" cy="444220"/>
                <a:chOff x="4678401" y="2094096"/>
                <a:chExt cx="444222" cy="444220"/>
              </a:xfrm>
            </p:grpSpPr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E7D6CA7C-1C24-4DAE-A6DF-90298D74A346}"/>
                    </a:ext>
                  </a:extLst>
                </p:cNvPr>
                <p:cNvSpPr/>
                <p:nvPr/>
              </p:nvSpPr>
              <p:spPr>
                <a:xfrm>
                  <a:off x="4678401" y="2094096"/>
                  <a:ext cx="444222" cy="444220"/>
                </a:xfrm>
                <a:prstGeom prst="ellipse">
                  <a:avLst/>
                </a:prstGeom>
                <a:gradFill>
                  <a:gsLst>
                    <a:gs pos="0">
                      <a:schemeClr val="accent4">
                        <a:lumMod val="60000"/>
                        <a:lumOff val="40000"/>
                      </a:schemeClr>
                    </a:gs>
                    <a:gs pos="60000">
                      <a:schemeClr val="accent4"/>
                    </a:gs>
                  </a:gsLst>
                  <a:lin ang="2700000" scaled="0"/>
                </a:gradFill>
                <a:ln w="57150" cap="rnd">
                  <a:noFill/>
                  <a:prstDash val="solid"/>
                  <a:round/>
                </a:ln>
                <a:effectLst>
                  <a:outerShdw blurRad="76200" dist="50800" dir="5400000" algn="ctr" rotWithShape="0">
                    <a:schemeClr val="accent4"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8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3765"/>
                  <a:endParaRPr lang="zh-CN" altLang="en-US" sz="20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DA09DC49-62EE-42AA-8C4A-D1F60B2D38BC}"/>
                    </a:ext>
                  </a:extLst>
                </p:cNvPr>
                <p:cNvSpPr/>
                <p:nvPr/>
              </p:nvSpPr>
              <p:spPr bwMode="auto">
                <a:xfrm>
                  <a:off x="4788717" y="2220630"/>
                  <a:ext cx="205561" cy="171132"/>
                </a:xfrm>
                <a:custGeom>
                  <a:gdLst>
                    <a:gd name="connsiteX0" fmla="*/ 483573 w 526297"/>
                    <a:gd name="connsiteY0" fmla="*/ 133971 h 438150"/>
                    <a:gd name="connsiteX1" fmla="*/ 527674 w 526297"/>
                    <a:gd name="connsiteY1" fmla="*/ 178072 h 438150"/>
                    <a:gd name="connsiteX2" fmla="*/ 527579 w 526297"/>
                    <a:gd name="connsiteY2" fmla="*/ 181501 h 438150"/>
                    <a:gd name="connsiteX3" fmla="*/ 514244 w 526297"/>
                    <a:gd name="connsiteY3" fmla="*/ 355237 h 438150"/>
                    <a:gd name="connsiteX4" fmla="*/ 485764 w 526297"/>
                    <a:gd name="connsiteY4" fmla="*/ 381621 h 438150"/>
                    <a:gd name="connsiteX5" fmla="*/ 454998 w 526297"/>
                    <a:gd name="connsiteY5" fmla="*/ 381621 h 438150"/>
                    <a:gd name="connsiteX6" fmla="*/ 454998 w 526297"/>
                    <a:gd name="connsiteY6" fmla="*/ 438771 h 438150"/>
                    <a:gd name="connsiteX7" fmla="*/ 435948 w 526297"/>
                    <a:gd name="connsiteY7" fmla="*/ 438771 h 438150"/>
                    <a:gd name="connsiteX8" fmla="*/ 435948 w 526297"/>
                    <a:gd name="connsiteY8" fmla="*/ 381621 h 438150"/>
                    <a:gd name="connsiteX9" fmla="*/ 93048 w 526297"/>
                    <a:gd name="connsiteY9" fmla="*/ 381621 h 438150"/>
                    <a:gd name="connsiteX10" fmla="*/ 93048 w 526297"/>
                    <a:gd name="connsiteY10" fmla="*/ 438771 h 438150"/>
                    <a:gd name="connsiteX11" fmla="*/ 73998 w 526297"/>
                    <a:gd name="connsiteY11" fmla="*/ 438771 h 438150"/>
                    <a:gd name="connsiteX12" fmla="*/ 73998 w 526297"/>
                    <a:gd name="connsiteY12" fmla="*/ 381621 h 438150"/>
                    <a:gd name="connsiteX13" fmla="*/ 43328 w 526297"/>
                    <a:gd name="connsiteY13" fmla="*/ 381621 h 438150"/>
                    <a:gd name="connsiteX14" fmla="*/ 14848 w 526297"/>
                    <a:gd name="connsiteY14" fmla="*/ 355237 h 438150"/>
                    <a:gd name="connsiteX15" fmla="*/ 1513 w 526297"/>
                    <a:gd name="connsiteY15" fmla="*/ 181501 h 438150"/>
                    <a:gd name="connsiteX16" fmla="*/ 42089 w 526297"/>
                    <a:gd name="connsiteY16" fmla="*/ 134162 h 438150"/>
                    <a:gd name="connsiteX17" fmla="*/ 45518 w 526297"/>
                    <a:gd name="connsiteY17" fmla="*/ 134066 h 438150"/>
                    <a:gd name="connsiteX18" fmla="*/ 101906 w 526297"/>
                    <a:gd name="connsiteY18" fmla="*/ 180834 h 438150"/>
                    <a:gd name="connsiteX19" fmla="*/ 121623 w 526297"/>
                    <a:gd name="connsiteY19" fmla="*/ 286371 h 438150"/>
                    <a:gd name="connsiteX20" fmla="*/ 407373 w 526297"/>
                    <a:gd name="connsiteY20" fmla="*/ 286371 h 438150"/>
                    <a:gd name="connsiteX21" fmla="*/ 427185 w 526297"/>
                    <a:gd name="connsiteY21" fmla="*/ 180739 h 438150"/>
                    <a:gd name="connsiteX22" fmla="*/ 483573 w 526297"/>
                    <a:gd name="connsiteY22" fmla="*/ 133971 h 438150"/>
                    <a:gd name="connsiteX23" fmla="*/ 416898 w 526297"/>
                    <a:gd name="connsiteY23" fmla="*/ 621 h 438150"/>
                    <a:gd name="connsiteX24" fmla="*/ 483573 w 526297"/>
                    <a:gd name="connsiteY24" fmla="*/ 67296 h 438150"/>
                    <a:gd name="connsiteX25" fmla="*/ 483573 w 526297"/>
                    <a:gd name="connsiteY25" fmla="*/ 115397 h 438150"/>
                    <a:gd name="connsiteX26" fmla="*/ 476429 w 526297"/>
                    <a:gd name="connsiteY26" fmla="*/ 114921 h 438150"/>
                    <a:gd name="connsiteX27" fmla="*/ 412040 w 526297"/>
                    <a:gd name="connsiteY27" fmla="*/ 166451 h 438150"/>
                    <a:gd name="connsiteX28" fmla="*/ 411564 w 526297"/>
                    <a:gd name="connsiteY28" fmla="*/ 168737 h 438150"/>
                    <a:gd name="connsiteX29" fmla="*/ 393086 w 526297"/>
                    <a:gd name="connsiteY29" fmla="*/ 267321 h 438150"/>
                    <a:gd name="connsiteX30" fmla="*/ 135911 w 526297"/>
                    <a:gd name="connsiteY30" fmla="*/ 267321 h 438150"/>
                    <a:gd name="connsiteX31" fmla="*/ 117432 w 526297"/>
                    <a:gd name="connsiteY31" fmla="*/ 168737 h 438150"/>
                    <a:gd name="connsiteX32" fmla="*/ 52567 w 526297"/>
                    <a:gd name="connsiteY32" fmla="*/ 114921 h 438150"/>
                    <a:gd name="connsiteX33" fmla="*/ 54948 w 526297"/>
                    <a:gd name="connsiteY33" fmla="*/ 67296 h 438150"/>
                    <a:gd name="connsiteX34" fmla="*/ 121623 w 526297"/>
                    <a:gd name="connsiteY34" fmla="*/ 621 h 438150"/>
                    <a:gd name="connsiteX35" fmla="*/ 416898 w 526297"/>
                    <a:gd name="connsiteY35" fmla="*/ 621 h 43815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526297" h="438150">
                      <a:moveTo>
                        <a:pt x="483573" y="133971"/>
                      </a:moveTo>
                      <a:cubicBezTo>
                        <a:pt x="507957" y="133971"/>
                        <a:pt x="527674" y="153688"/>
                        <a:pt x="527674" y="178072"/>
                      </a:cubicBezTo>
                      <a:cubicBezTo>
                        <a:pt x="527674" y="179215"/>
                        <a:pt x="527674" y="180358"/>
                        <a:pt x="527579" y="181501"/>
                      </a:cubicBezTo>
                      <a:lnTo>
                        <a:pt x="514244" y="355237"/>
                      </a:lnTo>
                      <a:cubicBezTo>
                        <a:pt x="513101" y="370096"/>
                        <a:pt x="500718" y="381621"/>
                        <a:pt x="485764" y="381621"/>
                      </a:cubicBezTo>
                      <a:lnTo>
                        <a:pt x="454998" y="381621"/>
                      </a:lnTo>
                      <a:lnTo>
                        <a:pt x="454998" y="438771"/>
                      </a:lnTo>
                      <a:lnTo>
                        <a:pt x="435948" y="438771"/>
                      </a:lnTo>
                      <a:lnTo>
                        <a:pt x="435948" y="381621"/>
                      </a:lnTo>
                      <a:lnTo>
                        <a:pt x="93048" y="381621"/>
                      </a:lnTo>
                      <a:lnTo>
                        <a:pt x="93048" y="438771"/>
                      </a:lnTo>
                      <a:lnTo>
                        <a:pt x="73998" y="438771"/>
                      </a:lnTo>
                      <a:lnTo>
                        <a:pt x="73998" y="381621"/>
                      </a:lnTo>
                      <a:lnTo>
                        <a:pt x="43328" y="381621"/>
                      </a:lnTo>
                      <a:cubicBezTo>
                        <a:pt x="28373" y="381621"/>
                        <a:pt x="15991" y="370096"/>
                        <a:pt x="14848" y="355237"/>
                      </a:cubicBezTo>
                      <a:lnTo>
                        <a:pt x="1513" y="181501"/>
                      </a:lnTo>
                      <a:cubicBezTo>
                        <a:pt x="-392" y="157212"/>
                        <a:pt x="17801" y="135971"/>
                        <a:pt x="42089" y="134162"/>
                      </a:cubicBezTo>
                      <a:cubicBezTo>
                        <a:pt x="43232" y="134066"/>
                        <a:pt x="44375" y="134066"/>
                        <a:pt x="45518" y="134066"/>
                      </a:cubicBezTo>
                      <a:cubicBezTo>
                        <a:pt x="73141" y="134066"/>
                        <a:pt x="96858" y="153688"/>
                        <a:pt x="101906" y="180834"/>
                      </a:cubicBezTo>
                      <a:lnTo>
                        <a:pt x="121623" y="286371"/>
                      </a:lnTo>
                      <a:lnTo>
                        <a:pt x="407373" y="286371"/>
                      </a:lnTo>
                      <a:lnTo>
                        <a:pt x="427185" y="180739"/>
                      </a:lnTo>
                      <a:cubicBezTo>
                        <a:pt x="432233" y="153592"/>
                        <a:pt x="455951" y="133971"/>
                        <a:pt x="483573" y="133971"/>
                      </a:cubicBezTo>
                      <a:close/>
                      <a:moveTo>
                        <a:pt x="416898" y="621"/>
                      </a:moveTo>
                      <a:cubicBezTo>
                        <a:pt x="453760" y="621"/>
                        <a:pt x="483573" y="30434"/>
                        <a:pt x="483573" y="67296"/>
                      </a:cubicBezTo>
                      <a:lnTo>
                        <a:pt x="483573" y="115397"/>
                      </a:lnTo>
                      <a:cubicBezTo>
                        <a:pt x="481192" y="115112"/>
                        <a:pt x="478811" y="114921"/>
                        <a:pt x="476429" y="114921"/>
                      </a:cubicBezTo>
                      <a:cubicBezTo>
                        <a:pt x="445473" y="114921"/>
                        <a:pt x="418803" y="136448"/>
                        <a:pt x="412040" y="166451"/>
                      </a:cubicBezTo>
                      <a:lnTo>
                        <a:pt x="411564" y="168737"/>
                      </a:lnTo>
                      <a:lnTo>
                        <a:pt x="393086" y="267321"/>
                      </a:lnTo>
                      <a:lnTo>
                        <a:pt x="135911" y="267321"/>
                      </a:lnTo>
                      <a:lnTo>
                        <a:pt x="117432" y="168737"/>
                      </a:lnTo>
                      <a:cubicBezTo>
                        <a:pt x="111622" y="137495"/>
                        <a:pt x="84285" y="114921"/>
                        <a:pt x="52567" y="114921"/>
                      </a:cubicBezTo>
                      <a:lnTo>
                        <a:pt x="54948" y="67296"/>
                      </a:lnTo>
                      <a:cubicBezTo>
                        <a:pt x="54948" y="30434"/>
                        <a:pt x="84761" y="621"/>
                        <a:pt x="121623" y="621"/>
                      </a:cubicBezTo>
                      <a:lnTo>
                        <a:pt x="416898" y="62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1F14385B-7F31-4825-A1C5-22683D8D86A9}"/>
                </a:ext>
              </a:extLst>
            </p:cNvPr>
            <p:cNvGrpSpPr/>
            <p:nvPr/>
          </p:nvGrpSpPr>
          <p:grpSpPr>
            <a:xfrm>
              <a:off x="5711975" y="3707165"/>
              <a:ext cx="3851126" cy="663964"/>
              <a:chOff x="844173" y="3314603"/>
              <a:chExt cx="3851126" cy="663964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07482971-9AC2-4C39-B606-2C75FB22DE2A}"/>
                  </a:ext>
                </a:extLst>
              </p:cNvPr>
              <p:cNvGrpSpPr/>
              <p:nvPr/>
            </p:nvGrpSpPr>
            <p:grpSpPr>
              <a:xfrm>
                <a:off x="844173" y="3314606"/>
                <a:ext cx="444222" cy="444220"/>
                <a:chOff x="5472389" y="2095128"/>
                <a:chExt cx="444222" cy="444220"/>
              </a:xfrm>
            </p:grpSpPr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83C63264-9BCE-42E7-974E-CE397D4CCF0B}"/>
                    </a:ext>
                  </a:extLst>
                </p:cNvPr>
                <p:cNvSpPr/>
                <p:nvPr/>
              </p:nvSpPr>
              <p:spPr>
                <a:xfrm>
                  <a:off x="5472389" y="2095128"/>
                  <a:ext cx="444222" cy="444220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60000"/>
                        <a:lumOff val="40000"/>
                      </a:schemeClr>
                    </a:gs>
                    <a:gs pos="60000">
                      <a:schemeClr val="accent6"/>
                    </a:gs>
                  </a:gsLst>
                  <a:lin ang="2700000" scaled="0"/>
                </a:gradFill>
                <a:ln w="57150" cap="rnd">
                  <a:noFill/>
                  <a:prstDash val="solid"/>
                  <a:round/>
                </a:ln>
                <a:effectLst>
                  <a:outerShdw blurRad="76200" dist="50800" dir="5400000" algn="ctr" rotWithShape="0">
                    <a:schemeClr val="accent6"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8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3765"/>
                  <a:endParaRPr lang="zh-CN" altLang="en-US" sz="20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4066941F-69BB-449B-A44C-1E6FB237460E}"/>
                    </a:ext>
                  </a:extLst>
                </p:cNvPr>
                <p:cNvSpPr/>
                <p:nvPr/>
              </p:nvSpPr>
              <p:spPr bwMode="auto">
                <a:xfrm>
                  <a:off x="5591720" y="2223635"/>
                  <a:ext cx="205561" cy="187207"/>
                </a:xfrm>
                <a:custGeom>
                  <a:gdLst>
                    <a:gd name="connsiteX0" fmla="*/ 125329 w 533400"/>
                    <a:gd name="connsiteY0" fmla="*/ 229221 h 485775"/>
                    <a:gd name="connsiteX1" fmla="*/ 125329 w 533400"/>
                    <a:gd name="connsiteY1" fmla="*/ 276846 h 485775"/>
                    <a:gd name="connsiteX2" fmla="*/ 144379 w 533400"/>
                    <a:gd name="connsiteY2" fmla="*/ 276846 h 485775"/>
                    <a:gd name="connsiteX3" fmla="*/ 144379 w 533400"/>
                    <a:gd name="connsiteY3" fmla="*/ 229221 h 485775"/>
                    <a:gd name="connsiteX4" fmla="*/ 392029 w 533400"/>
                    <a:gd name="connsiteY4" fmla="*/ 229221 h 485775"/>
                    <a:gd name="connsiteX5" fmla="*/ 392029 w 533400"/>
                    <a:gd name="connsiteY5" fmla="*/ 276846 h 485775"/>
                    <a:gd name="connsiteX6" fmla="*/ 411079 w 533400"/>
                    <a:gd name="connsiteY6" fmla="*/ 276846 h 485775"/>
                    <a:gd name="connsiteX7" fmla="*/ 411079 w 533400"/>
                    <a:gd name="connsiteY7" fmla="*/ 229221 h 485775"/>
                    <a:gd name="connsiteX8" fmla="*/ 534904 w 533400"/>
                    <a:gd name="connsiteY8" fmla="*/ 229221 h 485775"/>
                    <a:gd name="connsiteX9" fmla="*/ 534904 w 533400"/>
                    <a:gd name="connsiteY9" fmla="*/ 457821 h 485775"/>
                    <a:gd name="connsiteX10" fmla="*/ 506329 w 533400"/>
                    <a:gd name="connsiteY10" fmla="*/ 486396 h 485775"/>
                    <a:gd name="connsiteX11" fmla="*/ 30079 w 533400"/>
                    <a:gd name="connsiteY11" fmla="*/ 486396 h 485775"/>
                    <a:gd name="connsiteX12" fmla="*/ 1504 w 533400"/>
                    <a:gd name="connsiteY12" fmla="*/ 457821 h 485775"/>
                    <a:gd name="connsiteX13" fmla="*/ 1504 w 533400"/>
                    <a:gd name="connsiteY13" fmla="*/ 229221 h 485775"/>
                    <a:gd name="connsiteX14" fmla="*/ 125329 w 533400"/>
                    <a:gd name="connsiteY14" fmla="*/ 229221 h 485775"/>
                    <a:gd name="connsiteX15" fmla="*/ 372979 w 533400"/>
                    <a:gd name="connsiteY15" fmla="*/ 621 h 485775"/>
                    <a:gd name="connsiteX16" fmla="*/ 411079 w 533400"/>
                    <a:gd name="connsiteY16" fmla="*/ 36816 h 485775"/>
                    <a:gd name="connsiteX17" fmla="*/ 411079 w 533400"/>
                    <a:gd name="connsiteY17" fmla="*/ 38721 h 485775"/>
                    <a:gd name="connsiteX18" fmla="*/ 411079 w 533400"/>
                    <a:gd name="connsiteY18" fmla="*/ 114921 h 485775"/>
                    <a:gd name="connsiteX19" fmla="*/ 506329 w 533400"/>
                    <a:gd name="connsiteY19" fmla="*/ 114921 h 485775"/>
                    <a:gd name="connsiteX20" fmla="*/ 534904 w 533400"/>
                    <a:gd name="connsiteY20" fmla="*/ 143496 h 485775"/>
                    <a:gd name="connsiteX21" fmla="*/ 534904 w 533400"/>
                    <a:gd name="connsiteY21" fmla="*/ 210171 h 485775"/>
                    <a:gd name="connsiteX22" fmla="*/ 1504 w 533400"/>
                    <a:gd name="connsiteY22" fmla="*/ 210171 h 485775"/>
                    <a:gd name="connsiteX23" fmla="*/ 1504 w 533400"/>
                    <a:gd name="connsiteY23" fmla="*/ 143496 h 485775"/>
                    <a:gd name="connsiteX24" fmla="*/ 30079 w 533400"/>
                    <a:gd name="connsiteY24" fmla="*/ 114921 h 485775"/>
                    <a:gd name="connsiteX25" fmla="*/ 125329 w 533400"/>
                    <a:gd name="connsiteY25" fmla="*/ 114921 h 485775"/>
                    <a:gd name="connsiteX26" fmla="*/ 125329 w 533400"/>
                    <a:gd name="connsiteY26" fmla="*/ 38721 h 485775"/>
                    <a:gd name="connsiteX27" fmla="*/ 161524 w 533400"/>
                    <a:gd name="connsiteY27" fmla="*/ 621 h 485775"/>
                    <a:gd name="connsiteX28" fmla="*/ 163429 w 533400"/>
                    <a:gd name="connsiteY28" fmla="*/ 621 h 485775"/>
                    <a:gd name="connsiteX29" fmla="*/ 372979 w 533400"/>
                    <a:gd name="connsiteY29" fmla="*/ 621 h 485775"/>
                    <a:gd name="connsiteX30" fmla="*/ 372979 w 533400"/>
                    <a:gd name="connsiteY30" fmla="*/ 19671 h 485775"/>
                    <a:gd name="connsiteX31" fmla="*/ 163429 w 533400"/>
                    <a:gd name="connsiteY31" fmla="*/ 19671 h 485775"/>
                    <a:gd name="connsiteX32" fmla="*/ 144474 w 533400"/>
                    <a:gd name="connsiteY32" fmla="*/ 37292 h 485775"/>
                    <a:gd name="connsiteX33" fmla="*/ 144379 w 533400"/>
                    <a:gd name="connsiteY33" fmla="*/ 38721 h 485775"/>
                    <a:gd name="connsiteX34" fmla="*/ 144379 w 533400"/>
                    <a:gd name="connsiteY34" fmla="*/ 114921 h 485775"/>
                    <a:gd name="connsiteX35" fmla="*/ 392029 w 533400"/>
                    <a:gd name="connsiteY35" fmla="*/ 114921 h 485775"/>
                    <a:gd name="connsiteX36" fmla="*/ 392029 w 533400"/>
                    <a:gd name="connsiteY36" fmla="*/ 38721 h 485775"/>
                    <a:gd name="connsiteX37" fmla="*/ 375836 w 533400"/>
                    <a:gd name="connsiteY37" fmla="*/ 19862 h 485775"/>
                    <a:gd name="connsiteX38" fmla="*/ 374408 w 533400"/>
                    <a:gd name="connsiteY38" fmla="*/ 19671 h 485775"/>
                    <a:gd name="connsiteX39" fmla="*/ 372979 w 533400"/>
                    <a:gd name="connsiteY39" fmla="*/ 19671 h 48577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533400" h="485775">
                      <a:moveTo>
                        <a:pt x="125329" y="229221"/>
                      </a:moveTo>
                      <a:lnTo>
                        <a:pt x="125329" y="276846"/>
                      </a:lnTo>
                      <a:lnTo>
                        <a:pt x="144379" y="276846"/>
                      </a:lnTo>
                      <a:lnTo>
                        <a:pt x="144379" y="229221"/>
                      </a:lnTo>
                      <a:lnTo>
                        <a:pt x="392029" y="229221"/>
                      </a:lnTo>
                      <a:lnTo>
                        <a:pt x="392029" y="276846"/>
                      </a:lnTo>
                      <a:lnTo>
                        <a:pt x="411079" y="276846"/>
                      </a:lnTo>
                      <a:lnTo>
                        <a:pt x="411079" y="229221"/>
                      </a:lnTo>
                      <a:lnTo>
                        <a:pt x="534904" y="229221"/>
                      </a:lnTo>
                      <a:lnTo>
                        <a:pt x="534904" y="457821"/>
                      </a:lnTo>
                      <a:cubicBezTo>
                        <a:pt x="534904" y="473632"/>
                        <a:pt x="522141" y="486396"/>
                        <a:pt x="506329" y="486396"/>
                      </a:cubicBezTo>
                      <a:lnTo>
                        <a:pt x="30079" y="486396"/>
                      </a:lnTo>
                      <a:cubicBezTo>
                        <a:pt x="14267" y="486396"/>
                        <a:pt x="1504" y="473632"/>
                        <a:pt x="1504" y="457821"/>
                      </a:cubicBezTo>
                      <a:lnTo>
                        <a:pt x="1504" y="229221"/>
                      </a:lnTo>
                      <a:lnTo>
                        <a:pt x="125329" y="229221"/>
                      </a:lnTo>
                      <a:close/>
                      <a:moveTo>
                        <a:pt x="372979" y="621"/>
                      </a:moveTo>
                      <a:cubicBezTo>
                        <a:pt x="393363" y="621"/>
                        <a:pt x="410031" y="16623"/>
                        <a:pt x="411079" y="36816"/>
                      </a:cubicBezTo>
                      <a:lnTo>
                        <a:pt x="411079" y="38721"/>
                      </a:lnTo>
                      <a:lnTo>
                        <a:pt x="411079" y="114921"/>
                      </a:lnTo>
                      <a:lnTo>
                        <a:pt x="506329" y="114921"/>
                      </a:lnTo>
                      <a:cubicBezTo>
                        <a:pt x="522141" y="114921"/>
                        <a:pt x="534904" y="127685"/>
                        <a:pt x="534904" y="143496"/>
                      </a:cubicBezTo>
                      <a:lnTo>
                        <a:pt x="534904" y="210171"/>
                      </a:lnTo>
                      <a:lnTo>
                        <a:pt x="1504" y="210171"/>
                      </a:lnTo>
                      <a:lnTo>
                        <a:pt x="1504" y="143496"/>
                      </a:lnTo>
                      <a:cubicBezTo>
                        <a:pt x="1504" y="127685"/>
                        <a:pt x="14267" y="114921"/>
                        <a:pt x="30079" y="114921"/>
                      </a:cubicBezTo>
                      <a:lnTo>
                        <a:pt x="125329" y="114921"/>
                      </a:lnTo>
                      <a:lnTo>
                        <a:pt x="125329" y="38721"/>
                      </a:lnTo>
                      <a:cubicBezTo>
                        <a:pt x="125329" y="18337"/>
                        <a:pt x="141331" y="1669"/>
                        <a:pt x="161524" y="621"/>
                      </a:cubicBezTo>
                      <a:lnTo>
                        <a:pt x="163429" y="621"/>
                      </a:lnTo>
                      <a:lnTo>
                        <a:pt x="372979" y="621"/>
                      </a:lnTo>
                      <a:close/>
                      <a:moveTo>
                        <a:pt x="372979" y="19671"/>
                      </a:moveTo>
                      <a:lnTo>
                        <a:pt x="163429" y="19671"/>
                      </a:lnTo>
                      <a:cubicBezTo>
                        <a:pt x="153428" y="19671"/>
                        <a:pt x="145141" y="27482"/>
                        <a:pt x="144474" y="37292"/>
                      </a:cubicBezTo>
                      <a:lnTo>
                        <a:pt x="144379" y="38721"/>
                      </a:lnTo>
                      <a:lnTo>
                        <a:pt x="144379" y="114921"/>
                      </a:lnTo>
                      <a:lnTo>
                        <a:pt x="392029" y="114921"/>
                      </a:lnTo>
                      <a:lnTo>
                        <a:pt x="392029" y="38721"/>
                      </a:lnTo>
                      <a:cubicBezTo>
                        <a:pt x="392029" y="29196"/>
                        <a:pt x="384981" y="21290"/>
                        <a:pt x="375836" y="19862"/>
                      </a:cubicBezTo>
                      <a:lnTo>
                        <a:pt x="374408" y="19671"/>
                      </a:lnTo>
                      <a:lnTo>
                        <a:pt x="372979" y="196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CC454FB0-33CC-40F8-9FA0-9120F62E3DE5}"/>
                  </a:ext>
                </a:extLst>
              </p:cNvPr>
              <p:cNvGrpSpPr/>
              <p:nvPr/>
            </p:nvGrpSpPr>
            <p:grpSpPr>
              <a:xfrm>
                <a:off x="1428757" y="3314603"/>
                <a:ext cx="3266542" cy="663964"/>
                <a:chOff x="6873245" y="3437950"/>
                <a:chExt cx="3266542" cy="619328"/>
              </a:xfrm>
            </p:grpSpPr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BC07D31C-5E9C-4F40-9B9A-F55DEDAC9F04}"/>
                    </a:ext>
                  </a:extLst>
                </p:cNvPr>
                <p:cNvSpPr/>
                <p:nvPr/>
              </p:nvSpPr>
              <p:spPr>
                <a:xfrm flipH="1">
                  <a:off x="6873245" y="3782453"/>
                  <a:ext cx="3266542" cy="274825"/>
                </a:xfrm>
                <a:prstGeom prst="rect">
                  <a:avLst/>
                </a:prstGeom>
              </p:spPr>
              <p:txBody>
                <a:bodyPr wrap="square" anchor="t" anchorCtr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200"/>
                    <a:t>学生们采用有效的学习方法提升自己的成绩</a:t>
                  </a:r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51475437-4D23-4C6C-A397-2F102DF05105}"/>
                    </a:ext>
                  </a:extLst>
                </p:cNvPr>
                <p:cNvSpPr txBox="1"/>
                <p:nvPr/>
              </p:nvSpPr>
              <p:spPr>
                <a:xfrm flipH="1">
                  <a:off x="6873246" y="3437950"/>
                  <a:ext cx="3266540" cy="344503"/>
                </a:xfrm>
                <a:prstGeom prst="rect">
                  <a:avLst/>
                </a:prstGeom>
                <a:noFill/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b" anchorCtr="0" forceAA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ctr" defTabSz="914354" rtl="0" eaLnBrk="1" latinLnBrk="0" hangingPunct="1">
                    <a:defRPr sz="1400" b="1" kern="1200">
                      <a:solidFill>
                        <a:schemeClr val="tx1">
                          <a:lumMod val="90000"/>
                          <a:lumOff val="1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00000"/>
                    </a:lnSpc>
                  </a:pPr>
                  <a:r>
                    <a:rPr lang="zh-CN" altLang="en-US" sz="1600"/>
                    <a:t>学生的学习方法</a:t>
                  </a:r>
                </a:p>
              </p:txBody>
            </p:sp>
          </p:grp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539AD136-7A0D-4743-B342-59CF1E0F0DD4}"/>
                </a:ext>
              </a:extLst>
            </p:cNvPr>
            <p:cNvGrpSpPr/>
            <p:nvPr/>
          </p:nvGrpSpPr>
          <p:grpSpPr>
            <a:xfrm>
              <a:off x="5711975" y="5020535"/>
              <a:ext cx="3749524" cy="885755"/>
              <a:chOff x="2366799" y="4413417"/>
              <a:chExt cx="3749524" cy="885755"/>
            </a:xfrm>
          </p:grpSpPr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BFEEC033-FCFD-47F1-8A3C-D7981AFF93BC}"/>
                  </a:ext>
                </a:extLst>
              </p:cNvPr>
              <p:cNvGrpSpPr/>
              <p:nvPr/>
            </p:nvGrpSpPr>
            <p:grpSpPr>
              <a:xfrm>
                <a:off x="2366799" y="4413421"/>
                <a:ext cx="444222" cy="444220"/>
                <a:chOff x="7792978" y="2079217"/>
                <a:chExt cx="444222" cy="444220"/>
              </a:xfrm>
            </p:grpSpPr>
            <p:sp>
              <p:nvSpPr>
                <p:cNvPr id="90" name="Oval 89">
                  <a:extLst>
                    <a:ext uri="{FF2B5EF4-FFF2-40B4-BE49-F238E27FC236}">
                      <a16:creationId xmlns:a16="http://schemas.microsoft.com/office/drawing/2014/main" id="{C5CA1753-9570-44C7-A555-3FFA91906EC0}"/>
                    </a:ext>
                  </a:extLst>
                </p:cNvPr>
                <p:cNvSpPr/>
                <p:nvPr/>
              </p:nvSpPr>
              <p:spPr>
                <a:xfrm>
                  <a:off x="7792978" y="2079217"/>
                  <a:ext cx="444222" cy="444220"/>
                </a:xfrm>
                <a:prstGeom prst="ellipse">
                  <a:avLst/>
                </a:prstGeom>
                <a:gradFill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60000">
                      <a:schemeClr val="accent2"/>
                    </a:gs>
                  </a:gsLst>
                  <a:lin ang="2700000" scaled="0"/>
                </a:gradFill>
                <a:ln w="57150" cap="rnd">
                  <a:noFill/>
                  <a:prstDash val="solid"/>
                  <a:round/>
                </a:ln>
                <a:effectLst>
                  <a:outerShdw blurRad="76200" dist="50800" dir="5400000" algn="ctr" rotWithShape="0">
                    <a:schemeClr val="accent2"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8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3765"/>
                  <a:endParaRPr lang="zh-CN" altLang="en-US" sz="20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" name="Freeform: Shape 90">
                  <a:extLst>
                    <a:ext uri="{FF2B5EF4-FFF2-40B4-BE49-F238E27FC236}">
                      <a16:creationId xmlns:a16="http://schemas.microsoft.com/office/drawing/2014/main" id="{0EA964A3-9D3D-40D5-8DE6-D14361CC0862}"/>
                    </a:ext>
                  </a:extLst>
                </p:cNvPr>
                <p:cNvSpPr/>
                <p:nvPr/>
              </p:nvSpPr>
              <p:spPr bwMode="auto">
                <a:xfrm>
                  <a:off x="7912309" y="2219484"/>
                  <a:ext cx="205561" cy="163687"/>
                </a:xfrm>
                <a:custGeom>
                  <a:gdLst>
                    <a:gd name="connsiteX0" fmla="*/ 486767 w 514350"/>
                    <a:gd name="connsiteY0" fmla="*/ 621 h 409575"/>
                    <a:gd name="connsiteX1" fmla="*/ 515342 w 514350"/>
                    <a:gd name="connsiteY1" fmla="*/ 29196 h 409575"/>
                    <a:gd name="connsiteX2" fmla="*/ 515342 w 514350"/>
                    <a:gd name="connsiteY2" fmla="*/ 324471 h 409575"/>
                    <a:gd name="connsiteX3" fmla="*/ 486767 w 514350"/>
                    <a:gd name="connsiteY3" fmla="*/ 353046 h 409575"/>
                    <a:gd name="connsiteX4" fmla="*/ 192159 w 514350"/>
                    <a:gd name="connsiteY4" fmla="*/ 353046 h 409575"/>
                    <a:gd name="connsiteX5" fmla="*/ 115387 w 514350"/>
                    <a:gd name="connsiteY5" fmla="*/ 410196 h 409575"/>
                    <a:gd name="connsiteX6" fmla="*/ 115387 w 514350"/>
                    <a:gd name="connsiteY6" fmla="*/ 353046 h 409575"/>
                    <a:gd name="connsiteX7" fmla="*/ 29567 w 514350"/>
                    <a:gd name="connsiteY7" fmla="*/ 353046 h 409575"/>
                    <a:gd name="connsiteX8" fmla="*/ 992 w 514350"/>
                    <a:gd name="connsiteY8" fmla="*/ 324471 h 409575"/>
                    <a:gd name="connsiteX9" fmla="*/ 992 w 514350"/>
                    <a:gd name="connsiteY9" fmla="*/ 29196 h 409575"/>
                    <a:gd name="connsiteX10" fmla="*/ 29567 w 514350"/>
                    <a:gd name="connsiteY10" fmla="*/ 621 h 409575"/>
                    <a:gd name="connsiteX11" fmla="*/ 486767 w 514350"/>
                    <a:gd name="connsiteY11" fmla="*/ 621 h 409575"/>
                    <a:gd name="connsiteX12" fmla="*/ 124817 w 514350"/>
                    <a:gd name="connsiteY12" fmla="*/ 143496 h 409575"/>
                    <a:gd name="connsiteX13" fmla="*/ 91480 w 514350"/>
                    <a:gd name="connsiteY13" fmla="*/ 176834 h 409575"/>
                    <a:gd name="connsiteX14" fmla="*/ 124817 w 514350"/>
                    <a:gd name="connsiteY14" fmla="*/ 210171 h 409575"/>
                    <a:gd name="connsiteX15" fmla="*/ 158155 w 514350"/>
                    <a:gd name="connsiteY15" fmla="*/ 176834 h 409575"/>
                    <a:gd name="connsiteX16" fmla="*/ 124817 w 514350"/>
                    <a:gd name="connsiteY16" fmla="*/ 143496 h 409575"/>
                    <a:gd name="connsiteX17" fmla="*/ 258167 w 514350"/>
                    <a:gd name="connsiteY17" fmla="*/ 143496 h 409575"/>
                    <a:gd name="connsiteX18" fmla="*/ 224830 w 514350"/>
                    <a:gd name="connsiteY18" fmla="*/ 176834 h 409575"/>
                    <a:gd name="connsiteX19" fmla="*/ 258167 w 514350"/>
                    <a:gd name="connsiteY19" fmla="*/ 210171 h 409575"/>
                    <a:gd name="connsiteX20" fmla="*/ 291505 w 514350"/>
                    <a:gd name="connsiteY20" fmla="*/ 176834 h 409575"/>
                    <a:gd name="connsiteX21" fmla="*/ 258167 w 514350"/>
                    <a:gd name="connsiteY21" fmla="*/ 143496 h 409575"/>
                    <a:gd name="connsiteX22" fmla="*/ 391517 w 514350"/>
                    <a:gd name="connsiteY22" fmla="*/ 143496 h 409575"/>
                    <a:gd name="connsiteX23" fmla="*/ 358180 w 514350"/>
                    <a:gd name="connsiteY23" fmla="*/ 176834 h 409575"/>
                    <a:gd name="connsiteX24" fmla="*/ 391517 w 514350"/>
                    <a:gd name="connsiteY24" fmla="*/ 210171 h 409575"/>
                    <a:gd name="connsiteX25" fmla="*/ 424855 w 514350"/>
                    <a:gd name="connsiteY25" fmla="*/ 176834 h 409575"/>
                    <a:gd name="connsiteX26" fmla="*/ 391517 w 514350"/>
                    <a:gd name="connsiteY26" fmla="*/ 143496 h 40957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514350" h="409575">
                      <a:moveTo>
                        <a:pt x="486767" y="621"/>
                      </a:moveTo>
                      <a:cubicBezTo>
                        <a:pt x="502579" y="621"/>
                        <a:pt x="515342" y="13385"/>
                        <a:pt x="515342" y="29196"/>
                      </a:cubicBezTo>
                      <a:lnTo>
                        <a:pt x="515342" y="324471"/>
                      </a:lnTo>
                      <a:cubicBezTo>
                        <a:pt x="515342" y="340282"/>
                        <a:pt x="502579" y="353046"/>
                        <a:pt x="486767" y="353046"/>
                      </a:cubicBezTo>
                      <a:lnTo>
                        <a:pt x="192159" y="353046"/>
                      </a:lnTo>
                      <a:lnTo>
                        <a:pt x="115387" y="410196"/>
                      </a:lnTo>
                      <a:lnTo>
                        <a:pt x="115387" y="353046"/>
                      </a:lnTo>
                      <a:lnTo>
                        <a:pt x="29567" y="353046"/>
                      </a:lnTo>
                      <a:cubicBezTo>
                        <a:pt x="13755" y="353046"/>
                        <a:pt x="992" y="340282"/>
                        <a:pt x="992" y="324471"/>
                      </a:cubicBezTo>
                      <a:lnTo>
                        <a:pt x="992" y="29196"/>
                      </a:lnTo>
                      <a:cubicBezTo>
                        <a:pt x="992" y="13385"/>
                        <a:pt x="13755" y="621"/>
                        <a:pt x="29567" y="621"/>
                      </a:cubicBezTo>
                      <a:lnTo>
                        <a:pt x="486767" y="621"/>
                      </a:lnTo>
                      <a:close/>
                      <a:moveTo>
                        <a:pt x="124817" y="143496"/>
                      </a:moveTo>
                      <a:cubicBezTo>
                        <a:pt x="106434" y="143496"/>
                        <a:pt x="91480" y="158450"/>
                        <a:pt x="91480" y="176834"/>
                      </a:cubicBezTo>
                      <a:cubicBezTo>
                        <a:pt x="91480" y="195217"/>
                        <a:pt x="106434" y="210171"/>
                        <a:pt x="124817" y="210171"/>
                      </a:cubicBezTo>
                      <a:cubicBezTo>
                        <a:pt x="143200" y="210171"/>
                        <a:pt x="158155" y="195217"/>
                        <a:pt x="158155" y="176834"/>
                      </a:cubicBezTo>
                      <a:cubicBezTo>
                        <a:pt x="158155" y="158450"/>
                        <a:pt x="143200" y="143496"/>
                        <a:pt x="124817" y="143496"/>
                      </a:cubicBezTo>
                      <a:close/>
                      <a:moveTo>
                        <a:pt x="258167" y="143496"/>
                      </a:moveTo>
                      <a:cubicBezTo>
                        <a:pt x="239784" y="143496"/>
                        <a:pt x="224830" y="158450"/>
                        <a:pt x="224830" y="176834"/>
                      </a:cubicBezTo>
                      <a:cubicBezTo>
                        <a:pt x="224830" y="195217"/>
                        <a:pt x="239784" y="210171"/>
                        <a:pt x="258167" y="210171"/>
                      </a:cubicBezTo>
                      <a:cubicBezTo>
                        <a:pt x="276550" y="210171"/>
                        <a:pt x="291505" y="195217"/>
                        <a:pt x="291505" y="176834"/>
                      </a:cubicBezTo>
                      <a:cubicBezTo>
                        <a:pt x="291505" y="158450"/>
                        <a:pt x="276550" y="143496"/>
                        <a:pt x="258167" y="143496"/>
                      </a:cubicBezTo>
                      <a:close/>
                      <a:moveTo>
                        <a:pt x="391517" y="143496"/>
                      </a:moveTo>
                      <a:cubicBezTo>
                        <a:pt x="373134" y="143496"/>
                        <a:pt x="358180" y="158450"/>
                        <a:pt x="358180" y="176834"/>
                      </a:cubicBezTo>
                      <a:cubicBezTo>
                        <a:pt x="358180" y="195217"/>
                        <a:pt x="373134" y="210171"/>
                        <a:pt x="391517" y="210171"/>
                      </a:cubicBezTo>
                      <a:cubicBezTo>
                        <a:pt x="409900" y="210171"/>
                        <a:pt x="424855" y="195217"/>
                        <a:pt x="424855" y="176834"/>
                      </a:cubicBezTo>
                      <a:cubicBezTo>
                        <a:pt x="424855" y="158450"/>
                        <a:pt x="409900" y="143496"/>
                        <a:pt x="391517" y="14349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5CC1AC33-F393-42CF-8A29-218A5F69EDD8}"/>
                  </a:ext>
                </a:extLst>
              </p:cNvPr>
              <p:cNvGrpSpPr/>
              <p:nvPr/>
            </p:nvGrpSpPr>
            <p:grpSpPr>
              <a:xfrm>
                <a:off x="2951382" y="4413417"/>
                <a:ext cx="3164941" cy="885755"/>
                <a:chOff x="8395870" y="3437950"/>
                <a:chExt cx="3164941" cy="826209"/>
              </a:xfrm>
            </p:grpSpPr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DA6D6C68-7093-40A7-8F0A-2D293FE7B955}"/>
                    </a:ext>
                  </a:extLst>
                </p:cNvPr>
                <p:cNvSpPr/>
                <p:nvPr/>
              </p:nvSpPr>
              <p:spPr>
                <a:xfrm flipH="1">
                  <a:off x="8395870" y="3782453"/>
                  <a:ext cx="3164940" cy="481706"/>
                </a:xfrm>
                <a:prstGeom prst="rect">
                  <a:avLst/>
                </a:prstGeom>
              </p:spPr>
              <p:txBody>
                <a:bodyPr wrap="square" anchor="t" anchorCtr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200"/>
                    <a:t>学生们良好的自我管理能力有助于他们取得优秀的成绩</a:t>
                  </a:r>
                </a:p>
              </p:txBody>
            </p: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DE40625E-63C1-4145-B9E5-7751F2168C0A}"/>
                    </a:ext>
                  </a:extLst>
                </p:cNvPr>
                <p:cNvSpPr txBox="1"/>
                <p:nvPr/>
              </p:nvSpPr>
              <p:spPr>
                <a:xfrm flipH="1">
                  <a:off x="8395871" y="3437950"/>
                  <a:ext cx="3164940" cy="344503"/>
                </a:xfrm>
                <a:prstGeom prst="rect">
                  <a:avLst/>
                </a:prstGeom>
                <a:noFill/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b" anchorCtr="0" forceAA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ctr" defTabSz="914354" rtl="0" eaLnBrk="1" latinLnBrk="0" hangingPunct="1">
                    <a:defRPr sz="1400" b="1" kern="1200">
                      <a:solidFill>
                        <a:schemeClr val="tx1">
                          <a:lumMod val="90000"/>
                          <a:lumOff val="1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00000"/>
                    </a:lnSpc>
                  </a:pPr>
                  <a:r>
                    <a:rPr lang="zh-CN" altLang="en-US" sz="1600"/>
                    <a:t>学生的自我管理</a:t>
                  </a:r>
                </a:p>
              </p:txBody>
            </p:sp>
          </p:grpSp>
        </p:grp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2126A96-0121-41B2-8BEF-B77D8A943651}"/>
                </a:ext>
              </a:extLst>
            </p:cNvPr>
            <p:cNvSpPr/>
            <p:nvPr/>
          </p:nvSpPr>
          <p:spPr>
            <a:xfrm>
              <a:off x="1465943" y="1214657"/>
              <a:ext cx="9260114" cy="566515"/>
            </a:xfrm>
            <a:prstGeom prst="rect">
              <a:avLst/>
            </a:prstGeom>
          </p:spPr>
          <p:txBody>
            <a:bodyPr wrap="square" anchor="b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buSzPct val="25000"/>
              </a:pPr>
              <a:r>
                <a:rPr lang="zh-CN" altLang="en-US" sz="2400" b="1">
                  <a:solidFill>
                    <a:schemeClr val="tx1"/>
                  </a:solidFill>
                </a:rPr>
                <a:t>学生们的努力</a:t>
              </a:r>
            </a:p>
          </p:txBody>
        </p:sp>
      </p:grpSp>
      <p:sp>
        <p:nvSpPr>
          <p:cNvPr id="93" name="Title 92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/>
              <a:t>优良成绩背后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925816423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3" name="Group 32"/>
          <p:cNvGrpSpPr/>
          <p:nvPr/>
        </p:nvGrpSpPr>
        <p:grpSpPr>
          <a:xfrm>
            <a:off x="964582" y="1145885"/>
            <a:ext cx="10250136" cy="4428188"/>
            <a:chOff x="964582" y="1145885"/>
            <a:chExt cx="10250136" cy="442818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21F0741-B487-4BAE-BD94-9C5B886D3EF5}"/>
                </a:ext>
              </a:extLst>
            </p:cNvPr>
            <p:cNvGrpSpPr/>
            <p:nvPr/>
          </p:nvGrpSpPr>
          <p:grpSpPr>
            <a:xfrm>
              <a:off x="964582" y="2470903"/>
              <a:ext cx="2156615" cy="3103170"/>
              <a:chOff x="964582" y="2470903"/>
              <a:chExt cx="2156615" cy="3103170"/>
            </a:xfrm>
          </p:grpSpPr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157EF8BC-950C-41D6-8F4D-D6D5FD7B81D1}"/>
                  </a:ext>
                </a:extLst>
              </p:cNvPr>
              <p:cNvSpPr/>
              <p:nvPr/>
            </p:nvSpPr>
            <p:spPr>
              <a:xfrm>
                <a:off x="964582" y="2470903"/>
                <a:ext cx="2156615" cy="3103170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  <a:alpha val="5000"/>
                </a:schemeClr>
              </a:solidFill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270D340C-361C-4935-9082-0D6B10B9FE76}"/>
                  </a:ext>
                </a:extLst>
              </p:cNvPr>
              <p:cNvGrpSpPr/>
              <p:nvPr/>
            </p:nvGrpSpPr>
            <p:grpSpPr>
              <a:xfrm>
                <a:off x="1755182" y="2795367"/>
                <a:ext cx="575414" cy="369332"/>
                <a:chOff x="1899713" y="2658359"/>
                <a:chExt cx="575414" cy="369332"/>
              </a:xfrm>
            </p:grpSpPr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2C5F8E96-067D-45EF-8B2A-958D686B8A73}"/>
                    </a:ext>
                  </a:extLst>
                </p:cNvPr>
                <p:cNvSpPr txBox="1"/>
                <p:nvPr/>
              </p:nvSpPr>
              <p:spPr>
                <a:xfrm>
                  <a:off x="1966847" y="2658359"/>
                  <a:ext cx="44114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b="1"/>
                    <a:t>01</a:t>
                  </a:r>
                  <a:endParaRPr lang="zh-CN" altLang="en-US" b="1"/>
                </a:p>
              </p:txBody>
            </p:sp>
            <p:cxnSp>
              <p:nvCxnSpPr>
                <p:cNvPr id="5" name="Straight Connector 4">
                  <a:extLst>
                    <a:ext uri="{FF2B5EF4-FFF2-40B4-BE49-F238E27FC236}">
                      <a16:creationId xmlns:a16="http://schemas.microsoft.com/office/drawing/2014/main" id="{68CE65CA-3E0E-47AA-BD91-14EF4566A1C7}"/>
                    </a:ext>
                  </a:extLst>
                </p:cNvPr>
                <p:cNvCxnSpPr/>
                <p:nvPr/>
              </p:nvCxnSpPr>
              <p:spPr>
                <a:xfrm>
                  <a:off x="1899713" y="2843025"/>
                  <a:ext cx="8950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Connector 9">
                  <a:extLst>
                    <a:ext uri="{FF2B5EF4-FFF2-40B4-BE49-F238E27FC236}">
                      <a16:creationId xmlns:a16="http://schemas.microsoft.com/office/drawing/2014/main" id="{D44E3248-74BB-4BA8-9294-D4F7A132941F}"/>
                    </a:ext>
                  </a:extLst>
                </p:cNvPr>
                <p:cNvCxnSpPr/>
                <p:nvPr/>
              </p:nvCxnSpPr>
              <p:spPr>
                <a:xfrm>
                  <a:off x="2385619" y="2843025"/>
                  <a:ext cx="8950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25B78CE-0691-44B1-96A9-6445ED552E51}"/>
                  </a:ext>
                </a:extLst>
              </p:cNvPr>
              <p:cNvSpPr txBox="1"/>
              <p:nvPr/>
            </p:nvSpPr>
            <p:spPr>
              <a:xfrm>
                <a:off x="1505807" y="3967940"/>
                <a:ext cx="1074164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00000"/>
                  </a:lnSpc>
                  <a:buSzPct val="25000"/>
                </a:pPr>
                <a:r>
                  <a:rPr lang="zh-CN" altLang="en-US" sz="1600" b="1"/>
                  <a:t>认真听讲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0D8F0DB-373C-4B13-9B40-3665C2DFA36B}"/>
                  </a:ext>
                </a:extLst>
              </p:cNvPr>
              <p:cNvSpPr txBox="1"/>
              <p:nvPr/>
            </p:nvSpPr>
            <p:spPr>
              <a:xfrm>
                <a:off x="1304879" y="4342186"/>
                <a:ext cx="1476020" cy="73802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3765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rPr>
                  <a:t>学生能够主动听课，全神贯注地听老师讲解课程内容</a:t>
                </a:r>
                <a:endParaRPr kumimoji="0" lang="en-US" altLang="zh-CN" sz="10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EC91188D-AD31-4C19-B996-FD1A6EF4D9E4}"/>
                  </a:ext>
                </a:extLst>
              </p:cNvPr>
              <p:cNvGrpSpPr/>
              <p:nvPr/>
            </p:nvGrpSpPr>
            <p:grpSpPr>
              <a:xfrm>
                <a:off x="1837789" y="3393496"/>
                <a:ext cx="410200" cy="410198"/>
                <a:chOff x="3526795" y="2235779"/>
                <a:chExt cx="410200" cy="410198"/>
              </a:xfrm>
            </p:grpSpPr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9A5E1437-84E3-4F2C-B83B-391AEA68F138}"/>
                    </a:ext>
                  </a:extLst>
                </p:cNvPr>
                <p:cNvSpPr/>
                <p:nvPr/>
              </p:nvSpPr>
              <p:spPr>
                <a:xfrm>
                  <a:off x="3526795" y="2235779"/>
                  <a:ext cx="410200" cy="410198"/>
                </a:xfrm>
                <a:prstGeom prst="ellipse">
                  <a:avLst/>
                </a:prstGeom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60000">
                      <a:schemeClr val="accent1"/>
                    </a:gs>
                  </a:gsLst>
                  <a:lin ang="2700000" scaled="0"/>
                </a:gradFill>
                <a:ln w="57150" cap="rnd">
                  <a:noFill/>
                  <a:prstDash val="solid"/>
                  <a:round/>
                </a:ln>
                <a:effectLst>
                  <a:outerShdw blurRad="76200" dist="50800" dir="5400000" algn="ctr" rotWithShape="0">
                    <a:schemeClr val="accent1"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775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3765"/>
                  <a:endParaRPr lang="zh-CN" altLang="en-US" sz="2000"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202C7C07-095F-4AC3-8B90-08D51D5554F6}"/>
                    </a:ext>
                  </a:extLst>
                </p:cNvPr>
                <p:cNvSpPr/>
                <p:nvPr/>
              </p:nvSpPr>
              <p:spPr>
                <a:xfrm>
                  <a:off x="3642895" y="2374128"/>
                  <a:ext cx="178001" cy="133500"/>
                </a:xfrm>
                <a:custGeom>
                  <a:gdLst>
                    <a:gd name="connsiteX0" fmla="*/ 505433 w 533400"/>
                    <a:gd name="connsiteY0" fmla="*/ 621 h 400050"/>
                    <a:gd name="connsiteX1" fmla="*/ 534008 w 533400"/>
                    <a:gd name="connsiteY1" fmla="*/ 29196 h 400050"/>
                    <a:gd name="connsiteX2" fmla="*/ 534008 w 533400"/>
                    <a:gd name="connsiteY2" fmla="*/ 372096 h 400050"/>
                    <a:gd name="connsiteX3" fmla="*/ 505433 w 533400"/>
                    <a:gd name="connsiteY3" fmla="*/ 400671 h 400050"/>
                    <a:gd name="connsiteX4" fmla="*/ 29183 w 533400"/>
                    <a:gd name="connsiteY4" fmla="*/ 400671 h 400050"/>
                    <a:gd name="connsiteX5" fmla="*/ 608 w 533400"/>
                    <a:gd name="connsiteY5" fmla="*/ 372096 h 400050"/>
                    <a:gd name="connsiteX6" fmla="*/ 608 w 533400"/>
                    <a:gd name="connsiteY6" fmla="*/ 29196 h 400050"/>
                    <a:gd name="connsiteX7" fmla="*/ 29183 w 533400"/>
                    <a:gd name="connsiteY7" fmla="*/ 621 h 400050"/>
                    <a:gd name="connsiteX8" fmla="*/ 505433 w 533400"/>
                    <a:gd name="connsiteY8" fmla="*/ 621 h 400050"/>
                    <a:gd name="connsiteX9" fmla="*/ 391419 w 533400"/>
                    <a:gd name="connsiteY9" fmla="*/ 198646 h 400050"/>
                    <a:gd name="connsiteX10" fmla="*/ 351414 w 533400"/>
                    <a:gd name="connsiteY10" fmla="*/ 204170 h 400050"/>
                    <a:gd name="connsiteX11" fmla="*/ 351414 w 533400"/>
                    <a:gd name="connsiteY11" fmla="*/ 204170 h 400050"/>
                    <a:gd name="connsiteX12" fmla="*/ 267118 w 533400"/>
                    <a:gd name="connsiteY12" fmla="*/ 315613 h 400050"/>
                    <a:gd name="connsiteX13" fmla="*/ 264641 w 533400"/>
                    <a:gd name="connsiteY13" fmla="*/ 318470 h 400050"/>
                    <a:gd name="connsiteX14" fmla="*/ 224255 w 533400"/>
                    <a:gd name="connsiteY14" fmla="*/ 318756 h 400050"/>
                    <a:gd name="connsiteX15" fmla="*/ 224255 w 533400"/>
                    <a:gd name="connsiteY15" fmla="*/ 318756 h 400050"/>
                    <a:gd name="connsiteX16" fmla="*/ 162152 w 533400"/>
                    <a:gd name="connsiteY16" fmla="*/ 257415 h 400050"/>
                    <a:gd name="connsiteX17" fmla="*/ 160247 w 533400"/>
                    <a:gd name="connsiteY17" fmla="*/ 255701 h 400050"/>
                    <a:gd name="connsiteX18" fmla="*/ 120052 w 533400"/>
                    <a:gd name="connsiteY18" fmla="*/ 259606 h 400050"/>
                    <a:gd name="connsiteX19" fmla="*/ 120052 w 533400"/>
                    <a:gd name="connsiteY19" fmla="*/ 259606 h 400050"/>
                    <a:gd name="connsiteX20" fmla="*/ 32517 w 533400"/>
                    <a:gd name="connsiteY20" fmla="*/ 366095 h 400050"/>
                    <a:gd name="connsiteX21" fmla="*/ 30326 w 533400"/>
                    <a:gd name="connsiteY21" fmla="*/ 372096 h 400050"/>
                    <a:gd name="connsiteX22" fmla="*/ 39851 w 533400"/>
                    <a:gd name="connsiteY22" fmla="*/ 381621 h 400050"/>
                    <a:gd name="connsiteX23" fmla="*/ 39851 w 533400"/>
                    <a:gd name="connsiteY23" fmla="*/ 381621 h 400050"/>
                    <a:gd name="connsiteX24" fmla="*/ 497242 w 533400"/>
                    <a:gd name="connsiteY24" fmla="*/ 381621 h 400050"/>
                    <a:gd name="connsiteX25" fmla="*/ 502480 w 533400"/>
                    <a:gd name="connsiteY25" fmla="*/ 380002 h 400050"/>
                    <a:gd name="connsiteX26" fmla="*/ 505147 w 533400"/>
                    <a:gd name="connsiteY26" fmla="*/ 366762 h 400050"/>
                    <a:gd name="connsiteX27" fmla="*/ 505147 w 533400"/>
                    <a:gd name="connsiteY27" fmla="*/ 366762 h 400050"/>
                    <a:gd name="connsiteX28" fmla="*/ 397991 w 533400"/>
                    <a:gd name="connsiteY28" fmla="*/ 205504 h 400050"/>
                    <a:gd name="connsiteX29" fmla="*/ 391419 w 533400"/>
                    <a:gd name="connsiteY29" fmla="*/ 198646 h 400050"/>
                    <a:gd name="connsiteX30" fmla="*/ 95858 w 533400"/>
                    <a:gd name="connsiteY30" fmla="*/ 57771 h 400050"/>
                    <a:gd name="connsiteX31" fmla="*/ 57758 w 533400"/>
                    <a:gd name="connsiteY31" fmla="*/ 95871 h 400050"/>
                    <a:gd name="connsiteX32" fmla="*/ 95858 w 533400"/>
                    <a:gd name="connsiteY32" fmla="*/ 133971 h 400050"/>
                    <a:gd name="connsiteX33" fmla="*/ 133958 w 533400"/>
                    <a:gd name="connsiteY33" fmla="*/ 95871 h 400050"/>
                    <a:gd name="connsiteX34" fmla="*/ 95858 w 533400"/>
                    <a:gd name="connsiteY34" fmla="*/ 57771 h 40005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533400" h="400050">
                      <a:moveTo>
                        <a:pt x="505433" y="621"/>
                      </a:moveTo>
                      <a:cubicBezTo>
                        <a:pt x="521245" y="621"/>
                        <a:pt x="534008" y="13385"/>
                        <a:pt x="534008" y="29196"/>
                      </a:cubicBezTo>
                      <a:lnTo>
                        <a:pt x="534008" y="372096"/>
                      </a:lnTo>
                      <a:cubicBezTo>
                        <a:pt x="534008" y="387907"/>
                        <a:pt x="521245" y="400671"/>
                        <a:pt x="505433" y="400671"/>
                      </a:cubicBezTo>
                      <a:lnTo>
                        <a:pt x="29183" y="400671"/>
                      </a:lnTo>
                      <a:cubicBezTo>
                        <a:pt x="13371" y="400671"/>
                        <a:pt x="608" y="387907"/>
                        <a:pt x="608" y="372096"/>
                      </a:cubicBezTo>
                      <a:lnTo>
                        <a:pt x="608" y="29196"/>
                      </a:lnTo>
                      <a:cubicBezTo>
                        <a:pt x="608" y="13385"/>
                        <a:pt x="13371" y="621"/>
                        <a:pt x="29183" y="621"/>
                      </a:cubicBezTo>
                      <a:lnTo>
                        <a:pt x="505433" y="621"/>
                      </a:lnTo>
                      <a:close/>
                      <a:moveTo>
                        <a:pt x="391419" y="198646"/>
                      </a:moveTo>
                      <a:cubicBezTo>
                        <a:pt x="378846" y="189121"/>
                        <a:pt x="360939" y="191597"/>
                        <a:pt x="351414" y="204170"/>
                      </a:cubicBezTo>
                      <a:lnTo>
                        <a:pt x="351414" y="204170"/>
                      </a:lnTo>
                      <a:lnTo>
                        <a:pt x="267118" y="315613"/>
                      </a:lnTo>
                      <a:cubicBezTo>
                        <a:pt x="266355" y="316660"/>
                        <a:pt x="265498" y="317518"/>
                        <a:pt x="264641" y="318470"/>
                      </a:cubicBezTo>
                      <a:cubicBezTo>
                        <a:pt x="253592" y="329710"/>
                        <a:pt x="235495" y="329805"/>
                        <a:pt x="224255" y="318756"/>
                      </a:cubicBezTo>
                      <a:lnTo>
                        <a:pt x="224255" y="318756"/>
                      </a:lnTo>
                      <a:lnTo>
                        <a:pt x="162152" y="257415"/>
                      </a:lnTo>
                      <a:cubicBezTo>
                        <a:pt x="161485" y="256844"/>
                        <a:pt x="160914" y="256177"/>
                        <a:pt x="160247" y="255701"/>
                      </a:cubicBezTo>
                      <a:cubicBezTo>
                        <a:pt x="148055" y="245699"/>
                        <a:pt x="130053" y="247414"/>
                        <a:pt x="120052" y="259606"/>
                      </a:cubicBezTo>
                      <a:lnTo>
                        <a:pt x="120052" y="259606"/>
                      </a:lnTo>
                      <a:lnTo>
                        <a:pt x="32517" y="366095"/>
                      </a:lnTo>
                      <a:cubicBezTo>
                        <a:pt x="31088" y="367810"/>
                        <a:pt x="30326" y="369905"/>
                        <a:pt x="30326" y="372096"/>
                      </a:cubicBezTo>
                      <a:cubicBezTo>
                        <a:pt x="30326" y="377335"/>
                        <a:pt x="34612" y="381621"/>
                        <a:pt x="39851" y="381621"/>
                      </a:cubicBezTo>
                      <a:lnTo>
                        <a:pt x="39851" y="381621"/>
                      </a:lnTo>
                      <a:lnTo>
                        <a:pt x="497242" y="381621"/>
                      </a:lnTo>
                      <a:cubicBezTo>
                        <a:pt x="499146" y="381621"/>
                        <a:pt x="500956" y="381050"/>
                        <a:pt x="502480" y="380002"/>
                      </a:cubicBezTo>
                      <a:cubicBezTo>
                        <a:pt x="506862" y="377049"/>
                        <a:pt x="508005" y="371144"/>
                        <a:pt x="505147" y="366762"/>
                      </a:cubicBezTo>
                      <a:lnTo>
                        <a:pt x="505147" y="366762"/>
                      </a:lnTo>
                      <a:lnTo>
                        <a:pt x="397991" y="205504"/>
                      </a:lnTo>
                      <a:cubicBezTo>
                        <a:pt x="396181" y="202932"/>
                        <a:pt x="393990" y="200551"/>
                        <a:pt x="391419" y="198646"/>
                      </a:cubicBezTo>
                      <a:close/>
                      <a:moveTo>
                        <a:pt x="95858" y="57771"/>
                      </a:moveTo>
                      <a:cubicBezTo>
                        <a:pt x="74808" y="57771"/>
                        <a:pt x="57758" y="74821"/>
                        <a:pt x="57758" y="95871"/>
                      </a:cubicBezTo>
                      <a:cubicBezTo>
                        <a:pt x="57758" y="116921"/>
                        <a:pt x="74808" y="133971"/>
                        <a:pt x="95858" y="133971"/>
                      </a:cubicBezTo>
                      <a:cubicBezTo>
                        <a:pt x="116908" y="133971"/>
                        <a:pt x="133958" y="116921"/>
                        <a:pt x="133958" y="95871"/>
                      </a:cubicBezTo>
                      <a:cubicBezTo>
                        <a:pt x="133958" y="74821"/>
                        <a:pt x="116908" y="57771"/>
                        <a:pt x="95858" y="5777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4354"/>
                  <a:endParaRPr lang="zh-CN" altLang="en-US" sz="2000" b="1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7B4DDEC-ADF7-4812-81A5-6B39836DF312}"/>
                </a:ext>
              </a:extLst>
            </p:cNvPr>
            <p:cNvGrpSpPr/>
            <p:nvPr/>
          </p:nvGrpSpPr>
          <p:grpSpPr>
            <a:xfrm>
              <a:off x="3662422" y="2470903"/>
              <a:ext cx="2156615" cy="3103170"/>
              <a:chOff x="3662422" y="2470903"/>
              <a:chExt cx="2156615" cy="3103170"/>
            </a:xfrm>
          </p:grpSpPr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74E2D462-D4D9-46F7-9EF7-8E9ABB5DCF3C}"/>
                  </a:ext>
                </a:extLst>
              </p:cNvPr>
              <p:cNvSpPr/>
              <p:nvPr/>
            </p:nvSpPr>
            <p:spPr>
              <a:xfrm>
                <a:off x="3662422" y="2470903"/>
                <a:ext cx="2156615" cy="3103170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  <a:alpha val="5000"/>
                </a:schemeClr>
              </a:solidFill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95F56DFB-01DD-4F86-8D19-CB4BABDCFCA9}"/>
                  </a:ext>
                </a:extLst>
              </p:cNvPr>
              <p:cNvGrpSpPr/>
              <p:nvPr/>
            </p:nvGrpSpPr>
            <p:grpSpPr>
              <a:xfrm>
                <a:off x="4453022" y="2795367"/>
                <a:ext cx="575414" cy="369332"/>
                <a:chOff x="1899713" y="2658359"/>
                <a:chExt cx="575414" cy="369332"/>
              </a:xfrm>
            </p:grpSpPr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F03BF696-344D-4707-8C4F-8EA9FD0B972E}"/>
                    </a:ext>
                  </a:extLst>
                </p:cNvPr>
                <p:cNvSpPr txBox="1"/>
                <p:nvPr/>
              </p:nvSpPr>
              <p:spPr>
                <a:xfrm>
                  <a:off x="1966847" y="2658359"/>
                  <a:ext cx="44114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b="1"/>
                    <a:t>02</a:t>
                  </a:r>
                  <a:endParaRPr lang="zh-CN" altLang="en-US" b="1"/>
                </a:p>
              </p:txBody>
            </p:sp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13DA1E0D-2211-4509-96C0-0DF56ECE0FBC}"/>
                    </a:ext>
                  </a:extLst>
                </p:cNvPr>
                <p:cNvCxnSpPr/>
                <p:nvPr/>
              </p:nvCxnSpPr>
              <p:spPr>
                <a:xfrm>
                  <a:off x="1899713" y="2843025"/>
                  <a:ext cx="8950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5BA28582-36D8-4D63-9127-88BC64572B90}"/>
                    </a:ext>
                  </a:extLst>
                </p:cNvPr>
                <p:cNvCxnSpPr/>
                <p:nvPr/>
              </p:nvCxnSpPr>
              <p:spPr>
                <a:xfrm>
                  <a:off x="2385619" y="2843025"/>
                  <a:ext cx="8950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09AD2D6-AFAC-4773-B1D1-9E6C5442A461}"/>
                  </a:ext>
                </a:extLst>
              </p:cNvPr>
              <p:cNvSpPr txBox="1"/>
              <p:nvPr/>
            </p:nvSpPr>
            <p:spPr>
              <a:xfrm>
                <a:off x="4203647" y="3967940"/>
                <a:ext cx="1074164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00000"/>
                  </a:lnSpc>
                  <a:buSzPct val="25000"/>
                </a:pPr>
                <a:r>
                  <a:rPr lang="zh-CN" altLang="en-US" sz="1600" b="1"/>
                  <a:t>课后复习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8E274D9-140D-4656-828F-DC5B58DA4FFB}"/>
                  </a:ext>
                </a:extLst>
              </p:cNvPr>
              <p:cNvSpPr txBox="1"/>
              <p:nvPr/>
            </p:nvSpPr>
            <p:spPr>
              <a:xfrm>
                <a:off x="4002719" y="4342186"/>
                <a:ext cx="1476020" cy="73802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3765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rPr>
                  <a:t>学生能够利用课余时间复习所学知识点，巩固学习成果</a:t>
                </a:r>
                <a:endParaRPr kumimoji="0" lang="en-US" altLang="zh-CN" sz="10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0369242D-B527-496F-AE06-A771DF1A24EA}"/>
                  </a:ext>
                </a:extLst>
              </p:cNvPr>
              <p:cNvGrpSpPr/>
              <p:nvPr/>
            </p:nvGrpSpPr>
            <p:grpSpPr>
              <a:xfrm>
                <a:off x="4535629" y="3393496"/>
                <a:ext cx="410200" cy="410198"/>
                <a:chOff x="4471992" y="2235779"/>
                <a:chExt cx="410200" cy="410198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E2DA64A2-C7BB-4720-9D3F-4DB48076B75B}"/>
                    </a:ext>
                  </a:extLst>
                </p:cNvPr>
                <p:cNvSpPr/>
                <p:nvPr/>
              </p:nvSpPr>
              <p:spPr>
                <a:xfrm>
                  <a:off x="4471992" y="2235779"/>
                  <a:ext cx="410200" cy="410198"/>
                </a:xfrm>
                <a:prstGeom prst="ellipse">
                  <a:avLst/>
                </a:prstGeom>
                <a:gradFill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60000">
                      <a:schemeClr val="accent2"/>
                    </a:gs>
                  </a:gsLst>
                  <a:lin ang="2700000" scaled="0"/>
                </a:gradFill>
                <a:ln w="57150" cap="rnd">
                  <a:noFill/>
                  <a:prstDash val="solid"/>
                  <a:round/>
                </a:ln>
                <a:effectLst>
                  <a:outerShdw blurRad="76200" dist="50800" dir="5400000" algn="ctr" rotWithShape="0">
                    <a:schemeClr val="accent2"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775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3765"/>
                  <a:endParaRPr lang="zh-CN" altLang="en-US" sz="2000"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947E5717-D055-4BEE-989C-C125C8D46501}"/>
                    </a:ext>
                  </a:extLst>
                </p:cNvPr>
                <p:cNvSpPr/>
                <p:nvPr/>
              </p:nvSpPr>
              <p:spPr>
                <a:xfrm>
                  <a:off x="4595899" y="2358227"/>
                  <a:ext cx="162386" cy="178001"/>
                </a:xfrm>
                <a:custGeom>
                  <a:gdLst>
                    <a:gd name="connsiteX0" fmla="*/ 248770 w 495300"/>
                    <a:gd name="connsiteY0" fmla="*/ 621 h 542925"/>
                    <a:gd name="connsiteX1" fmla="*/ 496420 w 495300"/>
                    <a:gd name="connsiteY1" fmla="*/ 248271 h 542925"/>
                    <a:gd name="connsiteX2" fmla="*/ 323827 w 495300"/>
                    <a:gd name="connsiteY2" fmla="*/ 484396 h 542925"/>
                    <a:gd name="connsiteX3" fmla="*/ 346973 w 495300"/>
                    <a:gd name="connsiteY3" fmla="*/ 524496 h 542925"/>
                    <a:gd name="connsiteX4" fmla="*/ 420220 w 495300"/>
                    <a:gd name="connsiteY4" fmla="*/ 524496 h 542925"/>
                    <a:gd name="connsiteX5" fmla="*/ 420220 w 495300"/>
                    <a:gd name="connsiteY5" fmla="*/ 543546 h 542925"/>
                    <a:gd name="connsiteX6" fmla="*/ 77320 w 495300"/>
                    <a:gd name="connsiteY6" fmla="*/ 543546 h 542925"/>
                    <a:gd name="connsiteX7" fmla="*/ 77320 w 495300"/>
                    <a:gd name="connsiteY7" fmla="*/ 524496 h 542925"/>
                    <a:gd name="connsiteX8" fmla="*/ 150567 w 495300"/>
                    <a:gd name="connsiteY8" fmla="*/ 524496 h 542925"/>
                    <a:gd name="connsiteX9" fmla="*/ 173713 w 495300"/>
                    <a:gd name="connsiteY9" fmla="*/ 484396 h 542925"/>
                    <a:gd name="connsiteX10" fmla="*/ 1120 w 495300"/>
                    <a:gd name="connsiteY10" fmla="*/ 248271 h 542925"/>
                    <a:gd name="connsiteX11" fmla="*/ 248770 w 495300"/>
                    <a:gd name="connsiteY11" fmla="*/ 621 h 542925"/>
                    <a:gd name="connsiteX12" fmla="*/ 192763 w 495300"/>
                    <a:gd name="connsiteY12" fmla="*/ 489539 h 542925"/>
                    <a:gd name="connsiteX13" fmla="*/ 172570 w 495300"/>
                    <a:gd name="connsiteY13" fmla="*/ 524496 h 542925"/>
                    <a:gd name="connsiteX14" fmla="*/ 324970 w 495300"/>
                    <a:gd name="connsiteY14" fmla="*/ 524496 h 542925"/>
                    <a:gd name="connsiteX15" fmla="*/ 304777 w 495300"/>
                    <a:gd name="connsiteY15" fmla="*/ 489539 h 542925"/>
                    <a:gd name="connsiteX16" fmla="*/ 248770 w 495300"/>
                    <a:gd name="connsiteY16" fmla="*/ 495921 h 542925"/>
                    <a:gd name="connsiteX17" fmla="*/ 192763 w 495300"/>
                    <a:gd name="connsiteY17" fmla="*/ 489539 h 542925"/>
                    <a:gd name="connsiteX18" fmla="*/ 248770 w 495300"/>
                    <a:gd name="connsiteY18" fmla="*/ 143496 h 542925"/>
                    <a:gd name="connsiteX19" fmla="*/ 143995 w 495300"/>
                    <a:gd name="connsiteY19" fmla="*/ 248271 h 542925"/>
                    <a:gd name="connsiteX20" fmla="*/ 248770 w 495300"/>
                    <a:gd name="connsiteY20" fmla="*/ 353046 h 542925"/>
                    <a:gd name="connsiteX21" fmla="*/ 353545 w 495300"/>
                    <a:gd name="connsiteY21" fmla="*/ 248271 h 542925"/>
                    <a:gd name="connsiteX22" fmla="*/ 248770 w 495300"/>
                    <a:gd name="connsiteY22" fmla="*/ 143496 h 542925"/>
                    <a:gd name="connsiteX23" fmla="*/ 367833 w 495300"/>
                    <a:gd name="connsiteY23" fmla="*/ 114921 h 542925"/>
                    <a:gd name="connsiteX24" fmla="*/ 353545 w 495300"/>
                    <a:gd name="connsiteY24" fmla="*/ 129209 h 542925"/>
                    <a:gd name="connsiteX25" fmla="*/ 367833 w 495300"/>
                    <a:gd name="connsiteY25" fmla="*/ 143496 h 542925"/>
                    <a:gd name="connsiteX26" fmla="*/ 382120 w 495300"/>
                    <a:gd name="connsiteY26" fmla="*/ 129209 h 542925"/>
                    <a:gd name="connsiteX27" fmla="*/ 367833 w 495300"/>
                    <a:gd name="connsiteY27" fmla="*/ 114921 h 54292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495300" h="542925">
                      <a:moveTo>
                        <a:pt x="248770" y="621"/>
                      </a:moveTo>
                      <a:cubicBezTo>
                        <a:pt x="385549" y="621"/>
                        <a:pt x="496420" y="111492"/>
                        <a:pt x="496420" y="248271"/>
                      </a:cubicBezTo>
                      <a:cubicBezTo>
                        <a:pt x="496420" y="358856"/>
                        <a:pt x="423935" y="452582"/>
                        <a:pt x="323827" y="484396"/>
                      </a:cubicBezTo>
                      <a:lnTo>
                        <a:pt x="346973" y="524496"/>
                      </a:lnTo>
                      <a:lnTo>
                        <a:pt x="420220" y="524496"/>
                      </a:lnTo>
                      <a:lnTo>
                        <a:pt x="420220" y="543546"/>
                      </a:lnTo>
                      <a:lnTo>
                        <a:pt x="77320" y="543546"/>
                      </a:lnTo>
                      <a:lnTo>
                        <a:pt x="77320" y="524496"/>
                      </a:lnTo>
                      <a:lnTo>
                        <a:pt x="150567" y="524496"/>
                      </a:lnTo>
                      <a:lnTo>
                        <a:pt x="173713" y="484396"/>
                      </a:lnTo>
                      <a:cubicBezTo>
                        <a:pt x="73605" y="452582"/>
                        <a:pt x="1120" y="358856"/>
                        <a:pt x="1120" y="248271"/>
                      </a:cubicBezTo>
                      <a:cubicBezTo>
                        <a:pt x="1120" y="111492"/>
                        <a:pt x="111991" y="621"/>
                        <a:pt x="248770" y="621"/>
                      </a:cubicBezTo>
                      <a:close/>
                      <a:moveTo>
                        <a:pt x="192763" y="489539"/>
                      </a:moveTo>
                      <a:lnTo>
                        <a:pt x="172570" y="524496"/>
                      </a:lnTo>
                      <a:lnTo>
                        <a:pt x="324970" y="524496"/>
                      </a:lnTo>
                      <a:lnTo>
                        <a:pt x="304777" y="489539"/>
                      </a:lnTo>
                      <a:cubicBezTo>
                        <a:pt x="286775" y="493730"/>
                        <a:pt x="268010" y="495921"/>
                        <a:pt x="248770" y="495921"/>
                      </a:cubicBezTo>
                      <a:cubicBezTo>
                        <a:pt x="229530" y="495921"/>
                        <a:pt x="210765" y="493730"/>
                        <a:pt x="192763" y="489539"/>
                      </a:cubicBezTo>
                      <a:close/>
                      <a:moveTo>
                        <a:pt x="248770" y="143496"/>
                      </a:moveTo>
                      <a:cubicBezTo>
                        <a:pt x="190858" y="143496"/>
                        <a:pt x="143995" y="190359"/>
                        <a:pt x="143995" y="248271"/>
                      </a:cubicBezTo>
                      <a:cubicBezTo>
                        <a:pt x="143995" y="306183"/>
                        <a:pt x="190858" y="353046"/>
                        <a:pt x="248770" y="353046"/>
                      </a:cubicBezTo>
                      <a:cubicBezTo>
                        <a:pt x="306682" y="353046"/>
                        <a:pt x="353545" y="306183"/>
                        <a:pt x="353545" y="248271"/>
                      </a:cubicBezTo>
                      <a:cubicBezTo>
                        <a:pt x="353545" y="190359"/>
                        <a:pt x="306682" y="143496"/>
                        <a:pt x="248770" y="143496"/>
                      </a:cubicBezTo>
                      <a:close/>
                      <a:moveTo>
                        <a:pt x="367833" y="114921"/>
                      </a:moveTo>
                      <a:cubicBezTo>
                        <a:pt x="359927" y="114921"/>
                        <a:pt x="353545" y="121303"/>
                        <a:pt x="353545" y="129209"/>
                      </a:cubicBezTo>
                      <a:cubicBezTo>
                        <a:pt x="353545" y="137114"/>
                        <a:pt x="359927" y="143496"/>
                        <a:pt x="367833" y="143496"/>
                      </a:cubicBezTo>
                      <a:cubicBezTo>
                        <a:pt x="375738" y="143496"/>
                        <a:pt x="382120" y="137114"/>
                        <a:pt x="382120" y="129209"/>
                      </a:cubicBezTo>
                      <a:cubicBezTo>
                        <a:pt x="382120" y="121303"/>
                        <a:pt x="375738" y="114921"/>
                        <a:pt x="367833" y="11492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325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4354"/>
                  <a:endParaRPr lang="zh-CN" altLang="en-US" sz="2000" b="1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6917D36-1CE1-4D20-B689-1B3CEDBA76F4}"/>
                </a:ext>
              </a:extLst>
            </p:cNvPr>
            <p:cNvGrpSpPr/>
            <p:nvPr/>
          </p:nvGrpSpPr>
          <p:grpSpPr>
            <a:xfrm>
              <a:off x="6360262" y="2470903"/>
              <a:ext cx="2156615" cy="3103170"/>
              <a:chOff x="6360262" y="2470903"/>
              <a:chExt cx="2156615" cy="3103170"/>
            </a:xfrm>
          </p:grpSpPr>
          <p:sp>
            <p:nvSpPr>
              <p:cNvPr id="36" name="Rectangle: Rounded Corners 35">
                <a:extLst>
                  <a:ext uri="{FF2B5EF4-FFF2-40B4-BE49-F238E27FC236}">
                    <a16:creationId xmlns:a16="http://schemas.microsoft.com/office/drawing/2014/main" id="{09C3A768-51AF-4A20-B97C-D8521B27733C}"/>
                  </a:ext>
                </a:extLst>
              </p:cNvPr>
              <p:cNvSpPr/>
              <p:nvPr/>
            </p:nvSpPr>
            <p:spPr>
              <a:xfrm>
                <a:off x="6360262" y="2470903"/>
                <a:ext cx="2156615" cy="3103170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  <a:alpha val="5000"/>
                </a:schemeClr>
              </a:solidFill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A90032C0-DE4D-4949-8A91-BD03531C1861}"/>
                  </a:ext>
                </a:extLst>
              </p:cNvPr>
              <p:cNvGrpSpPr/>
              <p:nvPr/>
            </p:nvGrpSpPr>
            <p:grpSpPr>
              <a:xfrm>
                <a:off x="7150863" y="2795367"/>
                <a:ext cx="575414" cy="369332"/>
                <a:chOff x="1899713" y="2658359"/>
                <a:chExt cx="575414" cy="369332"/>
              </a:xfrm>
            </p:grpSpPr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262AC99B-82AF-497D-AB81-F4AAB64EB317}"/>
                    </a:ext>
                  </a:extLst>
                </p:cNvPr>
                <p:cNvSpPr txBox="1"/>
                <p:nvPr/>
              </p:nvSpPr>
              <p:spPr>
                <a:xfrm>
                  <a:off x="1966847" y="2658359"/>
                  <a:ext cx="44114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b="1"/>
                    <a:t>03</a:t>
                  </a:r>
                  <a:endParaRPr lang="zh-CN" altLang="en-US" b="1"/>
                </a:p>
              </p:txBody>
            </p: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D487238B-339C-4B32-BA2C-197E168FE62F}"/>
                    </a:ext>
                  </a:extLst>
                </p:cNvPr>
                <p:cNvCxnSpPr/>
                <p:nvPr/>
              </p:nvCxnSpPr>
              <p:spPr>
                <a:xfrm>
                  <a:off x="1899713" y="2843025"/>
                  <a:ext cx="8950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F75307CF-5CF3-4191-82F7-E718C4C3A3DF}"/>
                    </a:ext>
                  </a:extLst>
                </p:cNvPr>
                <p:cNvCxnSpPr/>
                <p:nvPr/>
              </p:nvCxnSpPr>
              <p:spPr>
                <a:xfrm>
                  <a:off x="2385619" y="2843025"/>
                  <a:ext cx="8950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48E3C95-4119-4FB6-B82C-6954046B76B0}"/>
                  </a:ext>
                </a:extLst>
              </p:cNvPr>
              <p:cNvSpPr txBox="1"/>
              <p:nvPr/>
            </p:nvSpPr>
            <p:spPr>
              <a:xfrm>
                <a:off x="6901488" y="3967940"/>
                <a:ext cx="1074164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00000"/>
                  </a:lnSpc>
                  <a:buSzPct val="25000"/>
                </a:pPr>
                <a:r>
                  <a:rPr lang="zh-CN" altLang="en-US" sz="1600" b="1"/>
                  <a:t>积极参与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402F095-48CA-4539-82A2-4556D2CBBF80}"/>
                  </a:ext>
                </a:extLst>
              </p:cNvPr>
              <p:cNvSpPr txBox="1"/>
              <p:nvPr/>
            </p:nvSpPr>
            <p:spPr>
              <a:xfrm>
                <a:off x="6700560" y="4342186"/>
                <a:ext cx="1476020" cy="9596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3765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rPr>
                  <a:t>学生在课堂上积极发言，与老师和同学交流，提高学习效果</a:t>
                </a:r>
                <a:endParaRPr kumimoji="0" lang="en-US" altLang="zh-CN" sz="10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7201AAFD-8033-4758-8F98-DC3FFB732C5C}"/>
                  </a:ext>
                </a:extLst>
              </p:cNvPr>
              <p:cNvGrpSpPr/>
              <p:nvPr/>
            </p:nvGrpSpPr>
            <p:grpSpPr>
              <a:xfrm>
                <a:off x="7233469" y="3393496"/>
                <a:ext cx="410200" cy="410198"/>
                <a:chOff x="5417189" y="2235779"/>
                <a:chExt cx="410200" cy="410198"/>
              </a:xfrm>
            </p:grpSpPr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3ACAE71A-D88C-460A-8870-BD7BEA4662C9}"/>
                    </a:ext>
                  </a:extLst>
                </p:cNvPr>
                <p:cNvSpPr/>
                <p:nvPr/>
              </p:nvSpPr>
              <p:spPr>
                <a:xfrm>
                  <a:off x="5417189" y="2235779"/>
                  <a:ext cx="410200" cy="410198"/>
                </a:xfrm>
                <a:prstGeom prst="ellipse">
                  <a:avLst/>
                </a:prstGeom>
                <a:gradFill>
                  <a:gsLst>
                    <a:gs pos="0">
                      <a:schemeClr val="accent3">
                        <a:lumMod val="60000"/>
                        <a:lumOff val="40000"/>
                      </a:schemeClr>
                    </a:gs>
                    <a:gs pos="60000">
                      <a:schemeClr val="accent3"/>
                    </a:gs>
                  </a:gsLst>
                  <a:lin ang="2700000" scaled="0"/>
                </a:gradFill>
                <a:ln w="57150" cap="rnd">
                  <a:noFill/>
                  <a:prstDash val="solid"/>
                  <a:round/>
                </a:ln>
                <a:effectLst>
                  <a:outerShdw blurRad="76200" dist="50800" dir="5400000" algn="ctr" rotWithShape="0">
                    <a:schemeClr val="accent3"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775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3765"/>
                  <a:endParaRPr lang="zh-CN" altLang="en-US" sz="2000"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05CD9974-6BE1-4ED4-8FF4-331EE0BACADB}"/>
                    </a:ext>
                  </a:extLst>
                </p:cNvPr>
                <p:cNvSpPr/>
                <p:nvPr/>
              </p:nvSpPr>
              <p:spPr>
                <a:xfrm>
                  <a:off x="5533289" y="2369958"/>
                  <a:ext cx="178001" cy="148188"/>
                </a:xfrm>
                <a:custGeom>
                  <a:gdLst>
                    <a:gd name="connsiteX0" fmla="*/ 483573 w 526297"/>
                    <a:gd name="connsiteY0" fmla="*/ 133971 h 438150"/>
                    <a:gd name="connsiteX1" fmla="*/ 527674 w 526297"/>
                    <a:gd name="connsiteY1" fmla="*/ 178072 h 438150"/>
                    <a:gd name="connsiteX2" fmla="*/ 527579 w 526297"/>
                    <a:gd name="connsiteY2" fmla="*/ 181501 h 438150"/>
                    <a:gd name="connsiteX3" fmla="*/ 514244 w 526297"/>
                    <a:gd name="connsiteY3" fmla="*/ 355237 h 438150"/>
                    <a:gd name="connsiteX4" fmla="*/ 485764 w 526297"/>
                    <a:gd name="connsiteY4" fmla="*/ 381621 h 438150"/>
                    <a:gd name="connsiteX5" fmla="*/ 454998 w 526297"/>
                    <a:gd name="connsiteY5" fmla="*/ 381621 h 438150"/>
                    <a:gd name="connsiteX6" fmla="*/ 454998 w 526297"/>
                    <a:gd name="connsiteY6" fmla="*/ 438771 h 438150"/>
                    <a:gd name="connsiteX7" fmla="*/ 435948 w 526297"/>
                    <a:gd name="connsiteY7" fmla="*/ 438771 h 438150"/>
                    <a:gd name="connsiteX8" fmla="*/ 435948 w 526297"/>
                    <a:gd name="connsiteY8" fmla="*/ 381621 h 438150"/>
                    <a:gd name="connsiteX9" fmla="*/ 93048 w 526297"/>
                    <a:gd name="connsiteY9" fmla="*/ 381621 h 438150"/>
                    <a:gd name="connsiteX10" fmla="*/ 93048 w 526297"/>
                    <a:gd name="connsiteY10" fmla="*/ 438771 h 438150"/>
                    <a:gd name="connsiteX11" fmla="*/ 73998 w 526297"/>
                    <a:gd name="connsiteY11" fmla="*/ 438771 h 438150"/>
                    <a:gd name="connsiteX12" fmla="*/ 73998 w 526297"/>
                    <a:gd name="connsiteY12" fmla="*/ 381621 h 438150"/>
                    <a:gd name="connsiteX13" fmla="*/ 43328 w 526297"/>
                    <a:gd name="connsiteY13" fmla="*/ 381621 h 438150"/>
                    <a:gd name="connsiteX14" fmla="*/ 14848 w 526297"/>
                    <a:gd name="connsiteY14" fmla="*/ 355237 h 438150"/>
                    <a:gd name="connsiteX15" fmla="*/ 1513 w 526297"/>
                    <a:gd name="connsiteY15" fmla="*/ 181501 h 438150"/>
                    <a:gd name="connsiteX16" fmla="*/ 42089 w 526297"/>
                    <a:gd name="connsiteY16" fmla="*/ 134162 h 438150"/>
                    <a:gd name="connsiteX17" fmla="*/ 45518 w 526297"/>
                    <a:gd name="connsiteY17" fmla="*/ 134066 h 438150"/>
                    <a:gd name="connsiteX18" fmla="*/ 101906 w 526297"/>
                    <a:gd name="connsiteY18" fmla="*/ 180834 h 438150"/>
                    <a:gd name="connsiteX19" fmla="*/ 121623 w 526297"/>
                    <a:gd name="connsiteY19" fmla="*/ 286371 h 438150"/>
                    <a:gd name="connsiteX20" fmla="*/ 407373 w 526297"/>
                    <a:gd name="connsiteY20" fmla="*/ 286371 h 438150"/>
                    <a:gd name="connsiteX21" fmla="*/ 427185 w 526297"/>
                    <a:gd name="connsiteY21" fmla="*/ 180739 h 438150"/>
                    <a:gd name="connsiteX22" fmla="*/ 483573 w 526297"/>
                    <a:gd name="connsiteY22" fmla="*/ 133971 h 438150"/>
                    <a:gd name="connsiteX23" fmla="*/ 416898 w 526297"/>
                    <a:gd name="connsiteY23" fmla="*/ 621 h 438150"/>
                    <a:gd name="connsiteX24" fmla="*/ 483573 w 526297"/>
                    <a:gd name="connsiteY24" fmla="*/ 67296 h 438150"/>
                    <a:gd name="connsiteX25" fmla="*/ 483573 w 526297"/>
                    <a:gd name="connsiteY25" fmla="*/ 115397 h 438150"/>
                    <a:gd name="connsiteX26" fmla="*/ 476429 w 526297"/>
                    <a:gd name="connsiteY26" fmla="*/ 114921 h 438150"/>
                    <a:gd name="connsiteX27" fmla="*/ 412040 w 526297"/>
                    <a:gd name="connsiteY27" fmla="*/ 166451 h 438150"/>
                    <a:gd name="connsiteX28" fmla="*/ 411564 w 526297"/>
                    <a:gd name="connsiteY28" fmla="*/ 168737 h 438150"/>
                    <a:gd name="connsiteX29" fmla="*/ 393086 w 526297"/>
                    <a:gd name="connsiteY29" fmla="*/ 267321 h 438150"/>
                    <a:gd name="connsiteX30" fmla="*/ 135911 w 526297"/>
                    <a:gd name="connsiteY30" fmla="*/ 267321 h 438150"/>
                    <a:gd name="connsiteX31" fmla="*/ 117432 w 526297"/>
                    <a:gd name="connsiteY31" fmla="*/ 168737 h 438150"/>
                    <a:gd name="connsiteX32" fmla="*/ 52567 w 526297"/>
                    <a:gd name="connsiteY32" fmla="*/ 114921 h 438150"/>
                    <a:gd name="connsiteX33" fmla="*/ 54948 w 526297"/>
                    <a:gd name="connsiteY33" fmla="*/ 67296 h 438150"/>
                    <a:gd name="connsiteX34" fmla="*/ 121623 w 526297"/>
                    <a:gd name="connsiteY34" fmla="*/ 621 h 438150"/>
                    <a:gd name="connsiteX35" fmla="*/ 416898 w 526297"/>
                    <a:gd name="connsiteY35" fmla="*/ 621 h 43815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526297" h="438150">
                      <a:moveTo>
                        <a:pt x="483573" y="133971"/>
                      </a:moveTo>
                      <a:cubicBezTo>
                        <a:pt x="507957" y="133971"/>
                        <a:pt x="527674" y="153688"/>
                        <a:pt x="527674" y="178072"/>
                      </a:cubicBezTo>
                      <a:cubicBezTo>
                        <a:pt x="527674" y="179215"/>
                        <a:pt x="527674" y="180358"/>
                        <a:pt x="527579" y="181501"/>
                      </a:cubicBezTo>
                      <a:lnTo>
                        <a:pt x="514244" y="355237"/>
                      </a:lnTo>
                      <a:cubicBezTo>
                        <a:pt x="513101" y="370096"/>
                        <a:pt x="500718" y="381621"/>
                        <a:pt x="485764" y="381621"/>
                      </a:cubicBezTo>
                      <a:lnTo>
                        <a:pt x="454998" y="381621"/>
                      </a:lnTo>
                      <a:lnTo>
                        <a:pt x="454998" y="438771"/>
                      </a:lnTo>
                      <a:lnTo>
                        <a:pt x="435948" y="438771"/>
                      </a:lnTo>
                      <a:lnTo>
                        <a:pt x="435948" y="381621"/>
                      </a:lnTo>
                      <a:lnTo>
                        <a:pt x="93048" y="381621"/>
                      </a:lnTo>
                      <a:lnTo>
                        <a:pt x="93048" y="438771"/>
                      </a:lnTo>
                      <a:lnTo>
                        <a:pt x="73998" y="438771"/>
                      </a:lnTo>
                      <a:lnTo>
                        <a:pt x="73998" y="381621"/>
                      </a:lnTo>
                      <a:lnTo>
                        <a:pt x="43328" y="381621"/>
                      </a:lnTo>
                      <a:cubicBezTo>
                        <a:pt x="28373" y="381621"/>
                        <a:pt x="15991" y="370096"/>
                        <a:pt x="14848" y="355237"/>
                      </a:cubicBezTo>
                      <a:lnTo>
                        <a:pt x="1513" y="181501"/>
                      </a:lnTo>
                      <a:cubicBezTo>
                        <a:pt x="-392" y="157212"/>
                        <a:pt x="17801" y="135971"/>
                        <a:pt x="42089" y="134162"/>
                      </a:cubicBezTo>
                      <a:cubicBezTo>
                        <a:pt x="43232" y="134066"/>
                        <a:pt x="44375" y="134066"/>
                        <a:pt x="45518" y="134066"/>
                      </a:cubicBezTo>
                      <a:cubicBezTo>
                        <a:pt x="73141" y="134066"/>
                        <a:pt x="96858" y="153688"/>
                        <a:pt x="101906" y="180834"/>
                      </a:cubicBezTo>
                      <a:lnTo>
                        <a:pt x="121623" y="286371"/>
                      </a:lnTo>
                      <a:lnTo>
                        <a:pt x="407373" y="286371"/>
                      </a:lnTo>
                      <a:lnTo>
                        <a:pt x="427185" y="180739"/>
                      </a:lnTo>
                      <a:cubicBezTo>
                        <a:pt x="432233" y="153592"/>
                        <a:pt x="455951" y="133971"/>
                        <a:pt x="483573" y="133971"/>
                      </a:cubicBezTo>
                      <a:close/>
                      <a:moveTo>
                        <a:pt x="416898" y="621"/>
                      </a:moveTo>
                      <a:cubicBezTo>
                        <a:pt x="453760" y="621"/>
                        <a:pt x="483573" y="30434"/>
                        <a:pt x="483573" y="67296"/>
                      </a:cubicBezTo>
                      <a:lnTo>
                        <a:pt x="483573" y="115397"/>
                      </a:lnTo>
                      <a:cubicBezTo>
                        <a:pt x="481192" y="115112"/>
                        <a:pt x="478811" y="114921"/>
                        <a:pt x="476429" y="114921"/>
                      </a:cubicBezTo>
                      <a:cubicBezTo>
                        <a:pt x="445473" y="114921"/>
                        <a:pt x="418803" y="136448"/>
                        <a:pt x="412040" y="166451"/>
                      </a:cubicBezTo>
                      <a:lnTo>
                        <a:pt x="411564" y="168737"/>
                      </a:lnTo>
                      <a:lnTo>
                        <a:pt x="393086" y="267321"/>
                      </a:lnTo>
                      <a:lnTo>
                        <a:pt x="135911" y="267321"/>
                      </a:lnTo>
                      <a:lnTo>
                        <a:pt x="117432" y="168737"/>
                      </a:lnTo>
                      <a:cubicBezTo>
                        <a:pt x="111622" y="137495"/>
                        <a:pt x="84285" y="114921"/>
                        <a:pt x="52567" y="114921"/>
                      </a:cubicBezTo>
                      <a:lnTo>
                        <a:pt x="54948" y="67296"/>
                      </a:lnTo>
                      <a:cubicBezTo>
                        <a:pt x="54948" y="30434"/>
                        <a:pt x="84761" y="621"/>
                        <a:pt x="121623" y="621"/>
                      </a:cubicBezTo>
                      <a:lnTo>
                        <a:pt x="416898" y="62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4354"/>
                  <a:endParaRPr lang="zh-CN" altLang="en-US" sz="2000" b="1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314E246-4B7E-493D-B5A6-4577D2229326}"/>
                </a:ext>
              </a:extLst>
            </p:cNvPr>
            <p:cNvGrpSpPr/>
            <p:nvPr/>
          </p:nvGrpSpPr>
          <p:grpSpPr>
            <a:xfrm>
              <a:off x="9058103" y="2470903"/>
              <a:ext cx="2156615" cy="3103170"/>
              <a:chOff x="9058103" y="2470903"/>
              <a:chExt cx="2156615" cy="3103170"/>
            </a:xfrm>
          </p:grpSpPr>
          <p:sp>
            <p:nvSpPr>
              <p:cNvPr id="46" name="Rectangle: Rounded Corners 45">
                <a:extLst>
                  <a:ext uri="{FF2B5EF4-FFF2-40B4-BE49-F238E27FC236}">
                    <a16:creationId xmlns:a16="http://schemas.microsoft.com/office/drawing/2014/main" id="{31ADDE94-8DA4-4E62-9E28-E3A743D918B3}"/>
                  </a:ext>
                </a:extLst>
              </p:cNvPr>
              <p:cNvSpPr/>
              <p:nvPr/>
            </p:nvSpPr>
            <p:spPr>
              <a:xfrm>
                <a:off x="9058103" y="2470903"/>
                <a:ext cx="2156615" cy="3103170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  <a:alpha val="5000"/>
                </a:schemeClr>
              </a:solidFill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8B5DA270-01F2-4C34-94F7-9ED4B7800052}"/>
                  </a:ext>
                </a:extLst>
              </p:cNvPr>
              <p:cNvGrpSpPr/>
              <p:nvPr/>
            </p:nvGrpSpPr>
            <p:grpSpPr>
              <a:xfrm>
                <a:off x="9848703" y="2795367"/>
                <a:ext cx="575414" cy="369332"/>
                <a:chOff x="1899713" y="2658359"/>
                <a:chExt cx="575414" cy="369332"/>
              </a:xfrm>
            </p:grpSpPr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846A6130-F14E-4E91-AEA2-47857749F9B0}"/>
                    </a:ext>
                  </a:extLst>
                </p:cNvPr>
                <p:cNvSpPr txBox="1"/>
                <p:nvPr/>
              </p:nvSpPr>
              <p:spPr>
                <a:xfrm>
                  <a:off x="1966847" y="2658359"/>
                  <a:ext cx="44114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b="1"/>
                    <a:t>04</a:t>
                  </a:r>
                  <a:endParaRPr lang="zh-CN" altLang="en-US" b="1"/>
                </a:p>
              </p:txBody>
            </p:sp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C9C7D6C6-9AA3-497F-A835-3E1EDF72C0F1}"/>
                    </a:ext>
                  </a:extLst>
                </p:cNvPr>
                <p:cNvCxnSpPr/>
                <p:nvPr/>
              </p:nvCxnSpPr>
              <p:spPr>
                <a:xfrm>
                  <a:off x="1899713" y="2843025"/>
                  <a:ext cx="8950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9634F5A1-1BE2-4A90-B2DB-117507E2B7DB}"/>
                    </a:ext>
                  </a:extLst>
                </p:cNvPr>
                <p:cNvCxnSpPr/>
                <p:nvPr/>
              </p:nvCxnSpPr>
              <p:spPr>
                <a:xfrm>
                  <a:off x="2385619" y="2843025"/>
                  <a:ext cx="8950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AB4D68C-C653-41CE-9632-6C54E13E2992}"/>
                  </a:ext>
                </a:extLst>
              </p:cNvPr>
              <p:cNvSpPr txBox="1"/>
              <p:nvPr/>
            </p:nvSpPr>
            <p:spPr>
              <a:xfrm>
                <a:off x="9599328" y="3967940"/>
                <a:ext cx="1074164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00000"/>
                  </a:lnSpc>
                  <a:buSzPct val="25000"/>
                </a:pPr>
                <a:r>
                  <a:rPr lang="zh-CN" altLang="en-US" sz="1600" b="1"/>
                  <a:t>勇于探究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BCEFC27C-05CE-472F-910E-DA6C93EE508A}"/>
                  </a:ext>
                </a:extLst>
              </p:cNvPr>
              <p:cNvSpPr txBox="1"/>
              <p:nvPr/>
            </p:nvSpPr>
            <p:spPr>
              <a:xfrm>
                <a:off x="9398400" y="4342186"/>
                <a:ext cx="1476020" cy="9596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3765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rPr>
                  <a:t>学生善于思考，勇于提出问题，积极探究知识的更深层次</a:t>
                </a:r>
                <a:endParaRPr kumimoji="0" lang="en-US" altLang="zh-CN" sz="10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B5190A17-1263-442D-8C8E-F3CFDD52AF19}"/>
                  </a:ext>
                </a:extLst>
              </p:cNvPr>
              <p:cNvGrpSpPr/>
              <p:nvPr/>
            </p:nvGrpSpPr>
            <p:grpSpPr>
              <a:xfrm>
                <a:off x="9931310" y="3393496"/>
                <a:ext cx="410200" cy="410198"/>
                <a:chOff x="6362386" y="2235779"/>
                <a:chExt cx="410200" cy="410198"/>
              </a:xfrm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F19E1A93-DB0F-4069-98D6-5665A76232D8}"/>
                    </a:ext>
                  </a:extLst>
                </p:cNvPr>
                <p:cNvSpPr/>
                <p:nvPr/>
              </p:nvSpPr>
              <p:spPr>
                <a:xfrm>
                  <a:off x="6362386" y="2235779"/>
                  <a:ext cx="410200" cy="410198"/>
                </a:xfrm>
                <a:prstGeom prst="ellipse">
                  <a:avLst/>
                </a:prstGeom>
                <a:gradFill>
                  <a:gsLst>
                    <a:gs pos="0">
                      <a:schemeClr val="accent4">
                        <a:lumMod val="60000"/>
                        <a:lumOff val="40000"/>
                      </a:schemeClr>
                    </a:gs>
                    <a:gs pos="60000">
                      <a:schemeClr val="accent4"/>
                    </a:gs>
                  </a:gsLst>
                  <a:lin ang="2700000" scaled="0"/>
                </a:gradFill>
                <a:ln w="57150" cap="rnd">
                  <a:noFill/>
                  <a:prstDash val="solid"/>
                  <a:round/>
                </a:ln>
                <a:effectLst>
                  <a:outerShdw blurRad="76200" dist="50800" dir="5400000" algn="ctr" rotWithShape="0">
                    <a:schemeClr val="accent4"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775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3765"/>
                  <a:endParaRPr lang="zh-CN" altLang="en-US" sz="2000"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5E4DEE47-9CCD-41C3-BC50-48010CF692AB}"/>
                    </a:ext>
                  </a:extLst>
                </p:cNvPr>
                <p:cNvSpPr/>
                <p:nvPr/>
              </p:nvSpPr>
              <p:spPr>
                <a:xfrm>
                  <a:off x="6478486" y="2376357"/>
                  <a:ext cx="178001" cy="141741"/>
                </a:xfrm>
                <a:custGeom>
                  <a:gdLst>
                    <a:gd name="connsiteX0" fmla="*/ 486767 w 514350"/>
                    <a:gd name="connsiteY0" fmla="*/ 621 h 409575"/>
                    <a:gd name="connsiteX1" fmla="*/ 515342 w 514350"/>
                    <a:gd name="connsiteY1" fmla="*/ 29196 h 409575"/>
                    <a:gd name="connsiteX2" fmla="*/ 515342 w 514350"/>
                    <a:gd name="connsiteY2" fmla="*/ 324471 h 409575"/>
                    <a:gd name="connsiteX3" fmla="*/ 486767 w 514350"/>
                    <a:gd name="connsiteY3" fmla="*/ 353046 h 409575"/>
                    <a:gd name="connsiteX4" fmla="*/ 192159 w 514350"/>
                    <a:gd name="connsiteY4" fmla="*/ 353046 h 409575"/>
                    <a:gd name="connsiteX5" fmla="*/ 115387 w 514350"/>
                    <a:gd name="connsiteY5" fmla="*/ 410196 h 409575"/>
                    <a:gd name="connsiteX6" fmla="*/ 115387 w 514350"/>
                    <a:gd name="connsiteY6" fmla="*/ 353046 h 409575"/>
                    <a:gd name="connsiteX7" fmla="*/ 29567 w 514350"/>
                    <a:gd name="connsiteY7" fmla="*/ 353046 h 409575"/>
                    <a:gd name="connsiteX8" fmla="*/ 992 w 514350"/>
                    <a:gd name="connsiteY8" fmla="*/ 324471 h 409575"/>
                    <a:gd name="connsiteX9" fmla="*/ 992 w 514350"/>
                    <a:gd name="connsiteY9" fmla="*/ 29196 h 409575"/>
                    <a:gd name="connsiteX10" fmla="*/ 29567 w 514350"/>
                    <a:gd name="connsiteY10" fmla="*/ 621 h 409575"/>
                    <a:gd name="connsiteX11" fmla="*/ 486767 w 514350"/>
                    <a:gd name="connsiteY11" fmla="*/ 621 h 409575"/>
                    <a:gd name="connsiteX12" fmla="*/ 124817 w 514350"/>
                    <a:gd name="connsiteY12" fmla="*/ 143496 h 409575"/>
                    <a:gd name="connsiteX13" fmla="*/ 91480 w 514350"/>
                    <a:gd name="connsiteY13" fmla="*/ 176834 h 409575"/>
                    <a:gd name="connsiteX14" fmla="*/ 124817 w 514350"/>
                    <a:gd name="connsiteY14" fmla="*/ 210171 h 409575"/>
                    <a:gd name="connsiteX15" fmla="*/ 158155 w 514350"/>
                    <a:gd name="connsiteY15" fmla="*/ 176834 h 409575"/>
                    <a:gd name="connsiteX16" fmla="*/ 124817 w 514350"/>
                    <a:gd name="connsiteY16" fmla="*/ 143496 h 409575"/>
                    <a:gd name="connsiteX17" fmla="*/ 258167 w 514350"/>
                    <a:gd name="connsiteY17" fmla="*/ 143496 h 409575"/>
                    <a:gd name="connsiteX18" fmla="*/ 224830 w 514350"/>
                    <a:gd name="connsiteY18" fmla="*/ 176834 h 409575"/>
                    <a:gd name="connsiteX19" fmla="*/ 258167 w 514350"/>
                    <a:gd name="connsiteY19" fmla="*/ 210171 h 409575"/>
                    <a:gd name="connsiteX20" fmla="*/ 291505 w 514350"/>
                    <a:gd name="connsiteY20" fmla="*/ 176834 h 409575"/>
                    <a:gd name="connsiteX21" fmla="*/ 258167 w 514350"/>
                    <a:gd name="connsiteY21" fmla="*/ 143496 h 409575"/>
                    <a:gd name="connsiteX22" fmla="*/ 391517 w 514350"/>
                    <a:gd name="connsiteY22" fmla="*/ 143496 h 409575"/>
                    <a:gd name="connsiteX23" fmla="*/ 358180 w 514350"/>
                    <a:gd name="connsiteY23" fmla="*/ 176834 h 409575"/>
                    <a:gd name="connsiteX24" fmla="*/ 391517 w 514350"/>
                    <a:gd name="connsiteY24" fmla="*/ 210171 h 409575"/>
                    <a:gd name="connsiteX25" fmla="*/ 424855 w 514350"/>
                    <a:gd name="connsiteY25" fmla="*/ 176834 h 409575"/>
                    <a:gd name="connsiteX26" fmla="*/ 391517 w 514350"/>
                    <a:gd name="connsiteY26" fmla="*/ 143496 h 40957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514350" h="409575">
                      <a:moveTo>
                        <a:pt x="486767" y="621"/>
                      </a:moveTo>
                      <a:cubicBezTo>
                        <a:pt x="502579" y="621"/>
                        <a:pt x="515342" y="13385"/>
                        <a:pt x="515342" y="29196"/>
                      </a:cubicBezTo>
                      <a:lnTo>
                        <a:pt x="515342" y="324471"/>
                      </a:lnTo>
                      <a:cubicBezTo>
                        <a:pt x="515342" y="340282"/>
                        <a:pt x="502579" y="353046"/>
                        <a:pt x="486767" y="353046"/>
                      </a:cubicBezTo>
                      <a:lnTo>
                        <a:pt x="192159" y="353046"/>
                      </a:lnTo>
                      <a:lnTo>
                        <a:pt x="115387" y="410196"/>
                      </a:lnTo>
                      <a:lnTo>
                        <a:pt x="115387" y="353046"/>
                      </a:lnTo>
                      <a:lnTo>
                        <a:pt x="29567" y="353046"/>
                      </a:lnTo>
                      <a:cubicBezTo>
                        <a:pt x="13755" y="353046"/>
                        <a:pt x="992" y="340282"/>
                        <a:pt x="992" y="324471"/>
                      </a:cubicBezTo>
                      <a:lnTo>
                        <a:pt x="992" y="29196"/>
                      </a:lnTo>
                      <a:cubicBezTo>
                        <a:pt x="992" y="13385"/>
                        <a:pt x="13755" y="621"/>
                        <a:pt x="29567" y="621"/>
                      </a:cubicBezTo>
                      <a:lnTo>
                        <a:pt x="486767" y="621"/>
                      </a:lnTo>
                      <a:close/>
                      <a:moveTo>
                        <a:pt x="124817" y="143496"/>
                      </a:moveTo>
                      <a:cubicBezTo>
                        <a:pt x="106434" y="143496"/>
                        <a:pt x="91480" y="158450"/>
                        <a:pt x="91480" y="176834"/>
                      </a:cubicBezTo>
                      <a:cubicBezTo>
                        <a:pt x="91480" y="195217"/>
                        <a:pt x="106434" y="210171"/>
                        <a:pt x="124817" y="210171"/>
                      </a:cubicBezTo>
                      <a:cubicBezTo>
                        <a:pt x="143200" y="210171"/>
                        <a:pt x="158155" y="195217"/>
                        <a:pt x="158155" y="176834"/>
                      </a:cubicBezTo>
                      <a:cubicBezTo>
                        <a:pt x="158155" y="158450"/>
                        <a:pt x="143200" y="143496"/>
                        <a:pt x="124817" y="143496"/>
                      </a:cubicBezTo>
                      <a:close/>
                      <a:moveTo>
                        <a:pt x="258167" y="143496"/>
                      </a:moveTo>
                      <a:cubicBezTo>
                        <a:pt x="239784" y="143496"/>
                        <a:pt x="224830" y="158450"/>
                        <a:pt x="224830" y="176834"/>
                      </a:cubicBezTo>
                      <a:cubicBezTo>
                        <a:pt x="224830" y="195217"/>
                        <a:pt x="239784" y="210171"/>
                        <a:pt x="258167" y="210171"/>
                      </a:cubicBezTo>
                      <a:cubicBezTo>
                        <a:pt x="276550" y="210171"/>
                        <a:pt x="291505" y="195217"/>
                        <a:pt x="291505" y="176834"/>
                      </a:cubicBezTo>
                      <a:cubicBezTo>
                        <a:pt x="291505" y="158450"/>
                        <a:pt x="276550" y="143496"/>
                        <a:pt x="258167" y="143496"/>
                      </a:cubicBezTo>
                      <a:close/>
                      <a:moveTo>
                        <a:pt x="391517" y="143496"/>
                      </a:moveTo>
                      <a:cubicBezTo>
                        <a:pt x="373134" y="143496"/>
                        <a:pt x="358180" y="158450"/>
                        <a:pt x="358180" y="176834"/>
                      </a:cubicBezTo>
                      <a:cubicBezTo>
                        <a:pt x="358180" y="195217"/>
                        <a:pt x="373134" y="210171"/>
                        <a:pt x="391517" y="210171"/>
                      </a:cubicBezTo>
                      <a:cubicBezTo>
                        <a:pt x="409900" y="210171"/>
                        <a:pt x="424855" y="195217"/>
                        <a:pt x="424855" y="176834"/>
                      </a:cubicBezTo>
                      <a:cubicBezTo>
                        <a:pt x="424855" y="158450"/>
                        <a:pt x="409900" y="143496"/>
                        <a:pt x="391517" y="14349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4354"/>
                  <a:endParaRPr lang="zh-CN" altLang="en-US" sz="2000" b="1">
                    <a:solidFill>
                      <a:schemeClr val="bg1"/>
                    </a:solidFill>
                  </a:endParaRPr>
                </a:p>
              </p:txBody>
            </p:sp>
          </p:grp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BA10483-9F59-4DB6-B086-B3D84B614229}"/>
                </a:ext>
              </a:extLst>
            </p:cNvPr>
            <p:cNvSpPr txBox="1"/>
            <p:nvPr/>
          </p:nvSpPr>
          <p:spPr>
            <a:xfrm>
              <a:off x="1929114" y="1145885"/>
              <a:ext cx="8333772" cy="527717"/>
            </a:xfrm>
            <a:prstGeom prst="rect">
              <a:avLst/>
            </a:prstGeom>
          </p:spPr>
          <p:txBody>
            <a:bodyPr wrap="square" lIns="91440" tIns="45720" rIns="91440" bIns="4572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solidFill>
                    <a:schemeClr val="tx1"/>
                  </a:solidFill>
                </a:rPr>
                <a:t>学习态度的重要性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ADAAA1E-AE56-4415-88C0-5E89DBE00629}"/>
                </a:ext>
              </a:extLst>
            </p:cNvPr>
            <p:cNvSpPr txBox="1"/>
            <p:nvPr/>
          </p:nvSpPr>
          <p:spPr>
            <a:xfrm>
              <a:off x="3386466" y="1726721"/>
              <a:ext cx="5161536" cy="294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ctr" defTabSz="914400" rtl="0" eaLnBrk="1" latinLnBrk="0" hangingPunct="1">
                <a:lnSpc>
                  <a:spcPct val="150000"/>
                </a:lnSpc>
                <a:defRPr sz="1200" kern="120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chemeClr val="tx1"/>
                  </a:solidFill>
                </a:rPr>
                <a:t>积极学习态度提高学习效率</a:t>
              </a:r>
            </a:p>
          </p:txBody>
        </p:sp>
      </p:grpSp>
      <p:sp>
        <p:nvSpPr>
          <p:cNvPr id="63" name="Title 62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/>
              <a:t>"态度决定一切"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455503519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pPr lvl="0"/>
            <a:r>
              <a:rPr lang="en-US"/>
              <a:t>03.个人能力提升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初一学生需要提升的技能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553636377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185EFA5-6001-81DD-8992-C67882EFA1C5}"/>
              </a:ext>
            </a:extLst>
          </p:cNvPr>
          <p:cNvSpPr txBox="1"/>
          <p:nvPr/>
        </p:nvSpPr>
        <p:spPr/>
        <p:txBody>
          <a:bodyPr wrap="square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F65B630-C7FF-41C0-9923-C5E5E29EED81}" type="slidenum">
              <a:rPr lang="zh-CN" altLang="en-US" smtClean="0"/>
              <a:t>14</a:t>
            </a:fld>
            <a:endParaRPr lang="zh-CN" altLang="en-US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A3D24B34-3DE1-B635-CA7C-B7FD2063FC6B}"/>
              </a:ext>
            </a:extLst>
          </p:cNvPr>
          <p:cNvGrpSpPr/>
          <p:nvPr/>
        </p:nvGrpSpPr>
        <p:grpSpPr>
          <a:xfrm>
            <a:off x="660400" y="1130300"/>
            <a:ext cx="10858500" cy="4827604"/>
            <a:chOff x="660400" y="1130300"/>
            <a:chExt cx="10858500" cy="4827604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0894A94-4E88-3764-35BF-3827CB66024E}"/>
                </a:ext>
              </a:extLst>
            </p:cNvPr>
            <p:cNvSpPr txBox="1"/>
            <p:nvPr/>
          </p:nvSpPr>
          <p:spPr>
            <a:xfrm>
              <a:off x="2026816" y="1130300"/>
              <a:ext cx="8125668" cy="46166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000" b="1" i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>
                  <a:effectLst/>
                </a:rPr>
                <a:t>学习时间的合理规划</a:t>
              </a:r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12D2270A-889C-492E-7C7F-1454061F121E}"/>
                </a:ext>
              </a:extLst>
            </p:cNvPr>
            <p:cNvSpPr/>
            <p:nvPr/>
          </p:nvSpPr>
          <p:spPr>
            <a:xfrm>
              <a:off x="660400" y="2202180"/>
              <a:ext cx="10858500" cy="274320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234961C9-AB66-666A-D900-953305ACE2B0}"/>
                </a:ext>
              </a:extLst>
            </p:cNvPr>
            <p:cNvGrpSpPr/>
            <p:nvPr/>
          </p:nvGrpSpPr>
          <p:grpSpPr>
            <a:xfrm>
              <a:off x="3435841" y="2339340"/>
              <a:ext cx="1563035" cy="3607017"/>
              <a:chOff x="3435841" y="2339340"/>
              <a:chExt cx="1563035" cy="3607017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B12C56FB-A570-C6ED-BDB5-C54F20C5DC88}"/>
                  </a:ext>
                </a:extLst>
              </p:cNvPr>
              <p:cNvGrpSpPr/>
              <p:nvPr/>
            </p:nvGrpSpPr>
            <p:grpSpPr>
              <a:xfrm>
                <a:off x="3435841" y="3831034"/>
                <a:ext cx="1563035" cy="2115323"/>
                <a:chOff x="4854520" y="3842581"/>
                <a:chExt cx="1563035" cy="2115323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E71FA85C-E58A-FB9F-AB1B-B09F1A0612B2}"/>
                    </a:ext>
                  </a:extLst>
                </p:cNvPr>
                <p:cNvGrpSpPr/>
                <p:nvPr/>
              </p:nvGrpSpPr>
              <p:grpSpPr>
                <a:xfrm>
                  <a:off x="5163080" y="3842581"/>
                  <a:ext cx="945915" cy="945915"/>
                  <a:chOff x="3708127" y="5599496"/>
                  <a:chExt cx="540000" cy="540000"/>
                </a:xfrm>
              </p:grpSpPr>
              <p:sp>
                <p:nvSpPr>
                  <p:cNvPr id="9" name="TextBox 8">
                    <a:extLst>
                      <a:ext uri="{FF2B5EF4-FFF2-40B4-BE49-F238E27FC236}">
                        <a16:creationId xmlns:a16="http://schemas.microsoft.com/office/drawing/2014/main" id="{189EC9C9-93FD-4A18-5E42-9D1607679A7A}"/>
                      </a:ext>
                    </a:extLst>
                  </p:cNvPr>
                  <p:cNvSpPr txBox="1">
                    <a:spLocks noChangeAspect="1"/>
                  </p:cNvSpPr>
                  <p:nvPr/>
                </p:nvSpPr>
                <p:spPr>
                  <a:xfrm>
                    <a:off x="3708127" y="5599496"/>
                    <a:ext cx="540000" cy="540000"/>
                  </a:xfrm>
                  <a:prstGeom prst="roundRect">
                    <a:avLst>
                      <a:gd name="adj" fmla="val 50000"/>
                    </a:avLst>
                  </a:prstGeom>
                  <a:gradFill>
                    <a:gsLst>
                      <a:gs pos="0">
                        <a:schemeClr val="accent2">
                          <a:lumMod val="60000"/>
                          <a:lumOff val="40000"/>
                        </a:schemeClr>
                      </a:gs>
                      <a:gs pos="50000">
                        <a:schemeClr val="accent2"/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77800" dist="152400" dir="2700000" algn="tl" rotWithShape="0">
                      <a:schemeClr val="accent2">
                        <a:alpha val="2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ctr" defTabSz="914400" rtl="0" eaLnBrk="1" latinLnBrk="0" hangingPunct="1">
                      <a:defRPr kumimoji="1" sz="1800" kern="1200">
                        <a:noFill/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sym typeface="Arial" pitchFamily="34" charset="0"/>
                    </a:endParaRPr>
                  </a:p>
                </p:txBody>
              </p:sp>
              <p:sp>
                <p:nvSpPr>
                  <p:cNvPr id="10" name="Freeform: Shape 9">
                    <a:extLst>
                      <a:ext uri="{FF2B5EF4-FFF2-40B4-BE49-F238E27FC236}">
                        <a16:creationId xmlns:a16="http://schemas.microsoft.com/office/drawing/2014/main" id="{ACEF1E50-C713-F1E3-6EFE-E642F9D9AE4D}"/>
                      </a:ext>
                    </a:extLst>
                  </p:cNvPr>
                  <p:cNvSpPr/>
                  <p:nvPr/>
                </p:nvSpPr>
                <p:spPr>
                  <a:xfrm>
                    <a:off x="3850260" y="5734252"/>
                    <a:ext cx="255734" cy="270488"/>
                  </a:xfrm>
                  <a:custGeom>
                    <a:gdLst>
                      <a:gd name="connsiteX0" fmla="*/ 371955 w 495300"/>
                      <a:gd name="connsiteY0" fmla="*/ 621 h 523875"/>
                      <a:gd name="connsiteX1" fmla="*/ 400530 w 495300"/>
                      <a:gd name="connsiteY1" fmla="*/ 29196 h 523875"/>
                      <a:gd name="connsiteX2" fmla="*/ 400530 w 495300"/>
                      <a:gd name="connsiteY2" fmla="*/ 133971 h 523875"/>
                      <a:gd name="connsiteX3" fmla="*/ 371955 w 495300"/>
                      <a:gd name="connsiteY3" fmla="*/ 162546 h 523875"/>
                      <a:gd name="connsiteX4" fmla="*/ 257655 w 495300"/>
                      <a:gd name="connsiteY4" fmla="*/ 162546 h 523875"/>
                      <a:gd name="connsiteX5" fmla="*/ 257655 w 495300"/>
                      <a:gd name="connsiteY5" fmla="*/ 286371 h 523875"/>
                      <a:gd name="connsiteX6" fmla="*/ 419580 w 495300"/>
                      <a:gd name="connsiteY6" fmla="*/ 286371 h 523875"/>
                      <a:gd name="connsiteX7" fmla="*/ 457680 w 495300"/>
                      <a:gd name="connsiteY7" fmla="*/ 322566 h 523875"/>
                      <a:gd name="connsiteX8" fmla="*/ 457680 w 495300"/>
                      <a:gd name="connsiteY8" fmla="*/ 324471 h 523875"/>
                      <a:gd name="connsiteX9" fmla="*/ 457680 w 495300"/>
                      <a:gd name="connsiteY9" fmla="*/ 429246 h 523875"/>
                      <a:gd name="connsiteX10" fmla="*/ 476730 w 495300"/>
                      <a:gd name="connsiteY10" fmla="*/ 429246 h 523875"/>
                      <a:gd name="connsiteX11" fmla="*/ 495780 w 495300"/>
                      <a:gd name="connsiteY11" fmla="*/ 448296 h 523875"/>
                      <a:gd name="connsiteX12" fmla="*/ 495780 w 495300"/>
                      <a:gd name="connsiteY12" fmla="*/ 505446 h 523875"/>
                      <a:gd name="connsiteX13" fmla="*/ 476730 w 495300"/>
                      <a:gd name="connsiteY13" fmla="*/ 524496 h 523875"/>
                      <a:gd name="connsiteX14" fmla="*/ 419580 w 495300"/>
                      <a:gd name="connsiteY14" fmla="*/ 524496 h 523875"/>
                      <a:gd name="connsiteX15" fmla="*/ 400530 w 495300"/>
                      <a:gd name="connsiteY15" fmla="*/ 505446 h 523875"/>
                      <a:gd name="connsiteX16" fmla="*/ 400530 w 495300"/>
                      <a:gd name="connsiteY16" fmla="*/ 448296 h 523875"/>
                      <a:gd name="connsiteX17" fmla="*/ 419580 w 495300"/>
                      <a:gd name="connsiteY17" fmla="*/ 429246 h 523875"/>
                      <a:gd name="connsiteX18" fmla="*/ 438630 w 495300"/>
                      <a:gd name="connsiteY18" fmla="*/ 429246 h 523875"/>
                      <a:gd name="connsiteX19" fmla="*/ 438630 w 495300"/>
                      <a:gd name="connsiteY19" fmla="*/ 324471 h 523875"/>
                      <a:gd name="connsiteX20" fmla="*/ 420533 w 495300"/>
                      <a:gd name="connsiteY20" fmla="*/ 305421 h 523875"/>
                      <a:gd name="connsiteX21" fmla="*/ 419580 w 495300"/>
                      <a:gd name="connsiteY21" fmla="*/ 305421 h 523875"/>
                      <a:gd name="connsiteX22" fmla="*/ 257655 w 495300"/>
                      <a:gd name="connsiteY22" fmla="*/ 305421 h 523875"/>
                      <a:gd name="connsiteX23" fmla="*/ 257655 w 495300"/>
                      <a:gd name="connsiteY23" fmla="*/ 429246 h 523875"/>
                      <a:gd name="connsiteX24" fmla="*/ 276705 w 495300"/>
                      <a:gd name="connsiteY24" fmla="*/ 429246 h 523875"/>
                      <a:gd name="connsiteX25" fmla="*/ 295755 w 495300"/>
                      <a:gd name="connsiteY25" fmla="*/ 448296 h 523875"/>
                      <a:gd name="connsiteX26" fmla="*/ 295755 w 495300"/>
                      <a:gd name="connsiteY26" fmla="*/ 505446 h 523875"/>
                      <a:gd name="connsiteX27" fmla="*/ 276705 w 495300"/>
                      <a:gd name="connsiteY27" fmla="*/ 524496 h 523875"/>
                      <a:gd name="connsiteX28" fmla="*/ 219555 w 495300"/>
                      <a:gd name="connsiteY28" fmla="*/ 524496 h 523875"/>
                      <a:gd name="connsiteX29" fmla="*/ 200505 w 495300"/>
                      <a:gd name="connsiteY29" fmla="*/ 505446 h 523875"/>
                      <a:gd name="connsiteX30" fmla="*/ 200505 w 495300"/>
                      <a:gd name="connsiteY30" fmla="*/ 448296 h 523875"/>
                      <a:gd name="connsiteX31" fmla="*/ 219555 w 495300"/>
                      <a:gd name="connsiteY31" fmla="*/ 429246 h 523875"/>
                      <a:gd name="connsiteX32" fmla="*/ 238605 w 495300"/>
                      <a:gd name="connsiteY32" fmla="*/ 429246 h 523875"/>
                      <a:gd name="connsiteX33" fmla="*/ 238605 w 495300"/>
                      <a:gd name="connsiteY33" fmla="*/ 305421 h 523875"/>
                      <a:gd name="connsiteX34" fmla="*/ 76680 w 495300"/>
                      <a:gd name="connsiteY34" fmla="*/ 305421 h 523875"/>
                      <a:gd name="connsiteX35" fmla="*/ 57630 w 495300"/>
                      <a:gd name="connsiteY35" fmla="*/ 323519 h 523875"/>
                      <a:gd name="connsiteX36" fmla="*/ 57630 w 495300"/>
                      <a:gd name="connsiteY36" fmla="*/ 324471 h 523875"/>
                      <a:gd name="connsiteX37" fmla="*/ 57630 w 495300"/>
                      <a:gd name="connsiteY37" fmla="*/ 429246 h 523875"/>
                      <a:gd name="connsiteX38" fmla="*/ 76680 w 495300"/>
                      <a:gd name="connsiteY38" fmla="*/ 429246 h 523875"/>
                      <a:gd name="connsiteX39" fmla="*/ 95730 w 495300"/>
                      <a:gd name="connsiteY39" fmla="*/ 448296 h 523875"/>
                      <a:gd name="connsiteX40" fmla="*/ 95730 w 495300"/>
                      <a:gd name="connsiteY40" fmla="*/ 505446 h 523875"/>
                      <a:gd name="connsiteX41" fmla="*/ 76680 w 495300"/>
                      <a:gd name="connsiteY41" fmla="*/ 524496 h 523875"/>
                      <a:gd name="connsiteX42" fmla="*/ 19530 w 495300"/>
                      <a:gd name="connsiteY42" fmla="*/ 524496 h 523875"/>
                      <a:gd name="connsiteX43" fmla="*/ 480 w 495300"/>
                      <a:gd name="connsiteY43" fmla="*/ 505446 h 523875"/>
                      <a:gd name="connsiteX44" fmla="*/ 480 w 495300"/>
                      <a:gd name="connsiteY44" fmla="*/ 448296 h 523875"/>
                      <a:gd name="connsiteX45" fmla="*/ 19530 w 495300"/>
                      <a:gd name="connsiteY45" fmla="*/ 429246 h 523875"/>
                      <a:gd name="connsiteX46" fmla="*/ 38580 w 495300"/>
                      <a:gd name="connsiteY46" fmla="*/ 429246 h 523875"/>
                      <a:gd name="connsiteX47" fmla="*/ 38580 w 495300"/>
                      <a:gd name="connsiteY47" fmla="*/ 324471 h 523875"/>
                      <a:gd name="connsiteX48" fmla="*/ 74775 w 495300"/>
                      <a:gd name="connsiteY48" fmla="*/ 286371 h 523875"/>
                      <a:gd name="connsiteX49" fmla="*/ 76680 w 495300"/>
                      <a:gd name="connsiteY49" fmla="*/ 286371 h 523875"/>
                      <a:gd name="connsiteX50" fmla="*/ 238605 w 495300"/>
                      <a:gd name="connsiteY50" fmla="*/ 286371 h 523875"/>
                      <a:gd name="connsiteX51" fmla="*/ 238605 w 495300"/>
                      <a:gd name="connsiteY51" fmla="*/ 162546 h 523875"/>
                      <a:gd name="connsiteX52" fmla="*/ 124305 w 495300"/>
                      <a:gd name="connsiteY52" fmla="*/ 162546 h 523875"/>
                      <a:gd name="connsiteX53" fmla="*/ 95730 w 495300"/>
                      <a:gd name="connsiteY53" fmla="*/ 133971 h 523875"/>
                      <a:gd name="connsiteX54" fmla="*/ 95730 w 495300"/>
                      <a:gd name="connsiteY54" fmla="*/ 29196 h 523875"/>
                      <a:gd name="connsiteX55" fmla="*/ 124305 w 495300"/>
                      <a:gd name="connsiteY55" fmla="*/ 621 h 523875"/>
                      <a:gd name="connsiteX56" fmla="*/ 371955 w 495300"/>
                      <a:gd name="connsiteY56" fmla="*/ 621 h 523875"/>
                      <a:gd name="connsiteX57" fmla="*/ 148118 w 495300"/>
                      <a:gd name="connsiteY57" fmla="*/ 95871 h 523875"/>
                      <a:gd name="connsiteX58" fmla="*/ 133830 w 495300"/>
                      <a:gd name="connsiteY58" fmla="*/ 110159 h 523875"/>
                      <a:gd name="connsiteX59" fmla="*/ 148118 w 495300"/>
                      <a:gd name="connsiteY59" fmla="*/ 124446 h 523875"/>
                      <a:gd name="connsiteX60" fmla="*/ 162405 w 495300"/>
                      <a:gd name="connsiteY60" fmla="*/ 110159 h 523875"/>
                      <a:gd name="connsiteX61" fmla="*/ 148118 w 495300"/>
                      <a:gd name="connsiteY61" fmla="*/ 95871 h 52387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</a:cxnLst>
                    <a:rect l="l" t="t" r="r" b="b"/>
                    <a:pathLst>
                      <a:path w="495300" h="523875">
                        <a:moveTo>
                          <a:pt x="371955" y="621"/>
                        </a:moveTo>
                        <a:cubicBezTo>
                          <a:pt x="388148" y="621"/>
                          <a:pt x="400530" y="13004"/>
                          <a:pt x="400530" y="29196"/>
                        </a:cubicBezTo>
                        <a:lnTo>
                          <a:pt x="400530" y="133971"/>
                        </a:lnTo>
                        <a:cubicBezTo>
                          <a:pt x="400530" y="150164"/>
                          <a:pt x="388148" y="162546"/>
                          <a:pt x="371955" y="162546"/>
                        </a:cubicBezTo>
                        <a:lnTo>
                          <a:pt x="257655" y="162546"/>
                        </a:lnTo>
                        <a:lnTo>
                          <a:pt x="257655" y="286371"/>
                        </a:lnTo>
                        <a:lnTo>
                          <a:pt x="419580" y="286371"/>
                        </a:lnTo>
                        <a:cubicBezTo>
                          <a:pt x="439583" y="286371"/>
                          <a:pt x="456727" y="302564"/>
                          <a:pt x="457680" y="322566"/>
                        </a:cubicBezTo>
                        <a:lnTo>
                          <a:pt x="457680" y="324471"/>
                        </a:lnTo>
                        <a:lnTo>
                          <a:pt x="457680" y="429246"/>
                        </a:lnTo>
                        <a:lnTo>
                          <a:pt x="476730" y="429246"/>
                        </a:lnTo>
                        <a:cubicBezTo>
                          <a:pt x="487208" y="429246"/>
                          <a:pt x="495780" y="437819"/>
                          <a:pt x="495780" y="448296"/>
                        </a:cubicBezTo>
                        <a:lnTo>
                          <a:pt x="495780" y="505446"/>
                        </a:lnTo>
                        <a:cubicBezTo>
                          <a:pt x="495780" y="515924"/>
                          <a:pt x="487208" y="524496"/>
                          <a:pt x="476730" y="524496"/>
                        </a:cubicBezTo>
                        <a:lnTo>
                          <a:pt x="419580" y="524496"/>
                        </a:lnTo>
                        <a:cubicBezTo>
                          <a:pt x="409102" y="524496"/>
                          <a:pt x="400530" y="515924"/>
                          <a:pt x="400530" y="505446"/>
                        </a:cubicBezTo>
                        <a:lnTo>
                          <a:pt x="400530" y="448296"/>
                        </a:lnTo>
                        <a:cubicBezTo>
                          <a:pt x="400530" y="437819"/>
                          <a:pt x="409102" y="429246"/>
                          <a:pt x="419580" y="429246"/>
                        </a:cubicBezTo>
                        <a:lnTo>
                          <a:pt x="438630" y="429246"/>
                        </a:lnTo>
                        <a:lnTo>
                          <a:pt x="438630" y="324471"/>
                        </a:lnTo>
                        <a:cubicBezTo>
                          <a:pt x="438630" y="313994"/>
                          <a:pt x="431010" y="306374"/>
                          <a:pt x="420533" y="305421"/>
                        </a:cubicBezTo>
                        <a:lnTo>
                          <a:pt x="419580" y="305421"/>
                        </a:lnTo>
                        <a:lnTo>
                          <a:pt x="257655" y="305421"/>
                        </a:lnTo>
                        <a:lnTo>
                          <a:pt x="257655" y="429246"/>
                        </a:lnTo>
                        <a:lnTo>
                          <a:pt x="276705" y="429246"/>
                        </a:lnTo>
                        <a:cubicBezTo>
                          <a:pt x="287183" y="429246"/>
                          <a:pt x="295755" y="437819"/>
                          <a:pt x="295755" y="448296"/>
                        </a:cubicBezTo>
                        <a:lnTo>
                          <a:pt x="295755" y="505446"/>
                        </a:lnTo>
                        <a:cubicBezTo>
                          <a:pt x="295755" y="515924"/>
                          <a:pt x="287183" y="524496"/>
                          <a:pt x="276705" y="524496"/>
                        </a:cubicBezTo>
                        <a:lnTo>
                          <a:pt x="219555" y="524496"/>
                        </a:lnTo>
                        <a:cubicBezTo>
                          <a:pt x="209077" y="524496"/>
                          <a:pt x="200505" y="515924"/>
                          <a:pt x="200505" y="505446"/>
                        </a:cubicBezTo>
                        <a:lnTo>
                          <a:pt x="200505" y="448296"/>
                        </a:lnTo>
                        <a:cubicBezTo>
                          <a:pt x="200505" y="437819"/>
                          <a:pt x="209077" y="429246"/>
                          <a:pt x="219555" y="429246"/>
                        </a:cubicBezTo>
                        <a:lnTo>
                          <a:pt x="238605" y="429246"/>
                        </a:lnTo>
                        <a:lnTo>
                          <a:pt x="238605" y="305421"/>
                        </a:lnTo>
                        <a:lnTo>
                          <a:pt x="76680" y="305421"/>
                        </a:lnTo>
                        <a:cubicBezTo>
                          <a:pt x="66202" y="305421"/>
                          <a:pt x="58583" y="313041"/>
                          <a:pt x="57630" y="323519"/>
                        </a:cubicBezTo>
                        <a:lnTo>
                          <a:pt x="57630" y="324471"/>
                        </a:lnTo>
                        <a:lnTo>
                          <a:pt x="57630" y="429246"/>
                        </a:lnTo>
                        <a:lnTo>
                          <a:pt x="76680" y="429246"/>
                        </a:lnTo>
                        <a:cubicBezTo>
                          <a:pt x="87158" y="429246"/>
                          <a:pt x="95730" y="437819"/>
                          <a:pt x="95730" y="448296"/>
                        </a:cubicBezTo>
                        <a:lnTo>
                          <a:pt x="95730" y="505446"/>
                        </a:lnTo>
                        <a:cubicBezTo>
                          <a:pt x="95730" y="515924"/>
                          <a:pt x="87158" y="524496"/>
                          <a:pt x="76680" y="524496"/>
                        </a:cubicBezTo>
                        <a:lnTo>
                          <a:pt x="19530" y="524496"/>
                        </a:lnTo>
                        <a:cubicBezTo>
                          <a:pt x="9052" y="524496"/>
                          <a:pt x="480" y="515924"/>
                          <a:pt x="480" y="505446"/>
                        </a:cubicBezTo>
                        <a:lnTo>
                          <a:pt x="480" y="448296"/>
                        </a:lnTo>
                        <a:cubicBezTo>
                          <a:pt x="480" y="437819"/>
                          <a:pt x="9052" y="429246"/>
                          <a:pt x="19530" y="429246"/>
                        </a:cubicBezTo>
                        <a:lnTo>
                          <a:pt x="38580" y="429246"/>
                        </a:lnTo>
                        <a:lnTo>
                          <a:pt x="38580" y="324471"/>
                        </a:lnTo>
                        <a:cubicBezTo>
                          <a:pt x="38580" y="304469"/>
                          <a:pt x="54773" y="287324"/>
                          <a:pt x="74775" y="286371"/>
                        </a:cubicBezTo>
                        <a:lnTo>
                          <a:pt x="76680" y="286371"/>
                        </a:lnTo>
                        <a:lnTo>
                          <a:pt x="238605" y="286371"/>
                        </a:lnTo>
                        <a:lnTo>
                          <a:pt x="238605" y="162546"/>
                        </a:lnTo>
                        <a:lnTo>
                          <a:pt x="124305" y="162546"/>
                        </a:lnTo>
                        <a:cubicBezTo>
                          <a:pt x="108112" y="162546"/>
                          <a:pt x="95730" y="150164"/>
                          <a:pt x="95730" y="133971"/>
                        </a:cubicBezTo>
                        <a:lnTo>
                          <a:pt x="95730" y="29196"/>
                        </a:lnTo>
                        <a:cubicBezTo>
                          <a:pt x="95730" y="13004"/>
                          <a:pt x="108112" y="621"/>
                          <a:pt x="124305" y="621"/>
                        </a:cubicBezTo>
                        <a:lnTo>
                          <a:pt x="371955" y="621"/>
                        </a:lnTo>
                        <a:close/>
                        <a:moveTo>
                          <a:pt x="148118" y="95871"/>
                        </a:moveTo>
                        <a:cubicBezTo>
                          <a:pt x="140498" y="95871"/>
                          <a:pt x="133830" y="102539"/>
                          <a:pt x="133830" y="110159"/>
                        </a:cubicBezTo>
                        <a:cubicBezTo>
                          <a:pt x="133830" y="117779"/>
                          <a:pt x="140498" y="124446"/>
                          <a:pt x="148118" y="124446"/>
                        </a:cubicBezTo>
                        <a:cubicBezTo>
                          <a:pt x="155737" y="124446"/>
                          <a:pt x="162405" y="117779"/>
                          <a:pt x="162405" y="110159"/>
                        </a:cubicBezTo>
                        <a:cubicBezTo>
                          <a:pt x="162405" y="102539"/>
                          <a:pt x="155737" y="95871"/>
                          <a:pt x="148118" y="9587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Arial" pitchFamily="34" charset="0"/>
                      <a:ea typeface="微软雅黑" panose="020b0503020204020204" pitchFamily="34" charset="-122"/>
                      <a:sym typeface="Arial" pitchFamily="34" charset="0"/>
                    </a:endParaRPr>
                  </a:p>
                </p:txBody>
              </p:sp>
            </p:grpSp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365C1351-544B-62D3-2C76-4EFD8FF2D077}"/>
                    </a:ext>
                  </a:extLst>
                </p:cNvPr>
                <p:cNvGrpSpPr/>
                <p:nvPr/>
              </p:nvGrpSpPr>
              <p:grpSpPr>
                <a:xfrm>
                  <a:off x="4854520" y="5148902"/>
                  <a:ext cx="1563035" cy="809002"/>
                  <a:chOff x="1623405" y="3088296"/>
                  <a:chExt cx="1563035" cy="809002"/>
                </a:xfrm>
              </p:grpSpPr>
              <p:sp>
                <p:nvSpPr>
                  <p:cNvPr id="34" name="Rectangle 33">
                    <a:extLst>
                      <a:ext uri="{FF2B5EF4-FFF2-40B4-BE49-F238E27FC236}">
                        <a16:creationId xmlns:a16="http://schemas.microsoft.com/office/drawing/2014/main" id="{84AE5E51-4BDC-2092-2510-A5E41930E516}"/>
                      </a:ext>
                    </a:extLst>
                  </p:cNvPr>
                  <p:cNvSpPr/>
                  <p:nvPr/>
                </p:nvSpPr>
                <p:spPr>
                  <a:xfrm>
                    <a:off x="1667769" y="3088296"/>
                    <a:ext cx="1474307" cy="3077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91440" tIns="45720" rIns="91440" bIns="45720" rtlCol="0" anchor="b" anchorCtr="0">
                    <a:normAutofit fontScale="92500" lnSpcReduction="10000"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lnSpc>
                        <a:spcPct val="100000"/>
                      </a:lnSpc>
                    </a:pPr>
                    <a:r>
                      <a:rPr kumimoji="1" lang="zh-CN" altLang="en-US" sz="1600" b="1">
                        <a:solidFill>
                          <a:schemeClr val="tx1"/>
                        </a:solidFill>
                        <a:latin typeface="Arial" pitchFamily="34" charset="0"/>
                        <a:ea typeface="微软雅黑" panose="020b0503020204020204" pitchFamily="34" charset="-122"/>
                        <a:sym typeface="Arial" pitchFamily="34" charset="0"/>
                      </a:rPr>
                      <a:t>制定学习计划</a:t>
                    </a:r>
                  </a:p>
                </p:txBody>
              </p:sp>
              <p:sp>
                <p:nvSpPr>
                  <p:cNvPr id="35" name="Rectangle 34">
                    <a:extLst>
                      <a:ext uri="{FF2B5EF4-FFF2-40B4-BE49-F238E27FC236}">
                        <a16:creationId xmlns:a16="http://schemas.microsoft.com/office/drawing/2014/main" id="{06F37383-F78B-4506-FCA2-32CA8B9328AC}"/>
                      </a:ext>
                    </a:extLst>
                  </p:cNvPr>
                  <p:cNvSpPr/>
                  <p:nvPr/>
                </p:nvSpPr>
                <p:spPr>
                  <a:xfrm>
                    <a:off x="1623405" y="3380875"/>
                    <a:ext cx="1563035" cy="51642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t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lnSpc>
                        <a:spcPct val="120000"/>
                      </a:lnSpc>
                    </a:pPr>
                    <a:r>
                      <a:rPr kumimoji="1" lang="zh-CN" altLang="en-US" sz="1200">
                        <a:solidFill>
                          <a:schemeClr val="tx1"/>
                        </a:solidFill>
                        <a:latin typeface="Arial" pitchFamily="34" charset="0"/>
                        <a:ea typeface="微软雅黑" panose="020b0503020204020204" pitchFamily="34" charset="-122"/>
                        <a:sym typeface="Arial" pitchFamily="34" charset="0"/>
                      </a:rPr>
                      <a:t>有计划地安排学习任务和时间</a:t>
                    </a:r>
                    <a:endParaRPr kumimoji="1" lang="en-US" altLang="zh-CN" sz="900">
                      <a:solidFill>
                        <a:schemeClr val="tx1"/>
                      </a:solidFill>
                      <a:latin typeface="Arial" pitchFamily="34" charset="0"/>
                      <a:ea typeface="微软雅黑" panose="020b0503020204020204" pitchFamily="34" charset="-122"/>
                      <a:sym typeface="Arial" pitchFamily="34" charset="0"/>
                    </a:endParaRPr>
                  </a:p>
                </p:txBody>
              </p:sp>
            </p:grpSp>
          </p:grp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B6DA67CA-A1AD-DC9B-AD03-7B5580295D44}"/>
                  </a:ext>
                </a:extLst>
              </p:cNvPr>
              <p:cNvCxnSpPr>
                <a:stCxn id="9" idx="0"/>
              </p:cNvCxnSpPr>
              <p:nvPr/>
            </p:nvCxnSpPr>
            <p:spPr>
              <a:xfrm flipH="1" flipV="1">
                <a:off x="4217358" y="2339340"/>
                <a:ext cx="1" cy="1491694"/>
              </a:xfrm>
              <a:prstGeom prst="line">
                <a:avLst/>
              </a:prstGeom>
              <a:ln w="22225">
                <a:solidFill>
                  <a:schemeClr val="accent2"/>
                </a:solidFill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70812F1A-E23B-7219-E0FC-8B9EAF643182}"/>
                </a:ext>
              </a:extLst>
            </p:cNvPr>
            <p:cNvGrpSpPr/>
            <p:nvPr/>
          </p:nvGrpSpPr>
          <p:grpSpPr>
            <a:xfrm>
              <a:off x="5609182" y="2339340"/>
              <a:ext cx="1563035" cy="3607017"/>
              <a:chOff x="5609182" y="2339340"/>
              <a:chExt cx="1563035" cy="3607017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5DA1E95D-4940-E6B1-8810-E03F6EAD216F}"/>
                  </a:ext>
                </a:extLst>
              </p:cNvPr>
              <p:cNvGrpSpPr/>
              <p:nvPr/>
            </p:nvGrpSpPr>
            <p:grpSpPr>
              <a:xfrm>
                <a:off x="5609182" y="3831034"/>
                <a:ext cx="1563035" cy="2115323"/>
                <a:chOff x="6360002" y="3842581"/>
                <a:chExt cx="1563035" cy="2115323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40D9CF3B-8BCE-CBC2-076B-405740DB55AC}"/>
                    </a:ext>
                  </a:extLst>
                </p:cNvPr>
                <p:cNvGrpSpPr/>
                <p:nvPr/>
              </p:nvGrpSpPr>
              <p:grpSpPr>
                <a:xfrm>
                  <a:off x="6668562" y="3842581"/>
                  <a:ext cx="945915" cy="945915"/>
                  <a:chOff x="4584079" y="5599496"/>
                  <a:chExt cx="540000" cy="540000"/>
                </a:xfrm>
              </p:grpSpPr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476D4928-7254-C38A-44E4-9F699FDEC375}"/>
                      </a:ext>
                    </a:extLst>
                  </p:cNvPr>
                  <p:cNvSpPr txBox="1">
                    <a:spLocks noChangeAspect="1"/>
                  </p:cNvSpPr>
                  <p:nvPr/>
                </p:nvSpPr>
                <p:spPr>
                  <a:xfrm>
                    <a:off x="4584079" y="5599496"/>
                    <a:ext cx="540000" cy="540000"/>
                  </a:xfrm>
                  <a:prstGeom prst="roundRect">
                    <a:avLst>
                      <a:gd name="adj" fmla="val 50000"/>
                    </a:avLst>
                  </a:prstGeom>
                  <a:gradFill>
                    <a:gsLst>
                      <a:gs pos="0">
                        <a:schemeClr val="accent3">
                          <a:lumMod val="60000"/>
                          <a:lumOff val="40000"/>
                        </a:schemeClr>
                      </a:gs>
                      <a:gs pos="50000">
                        <a:schemeClr val="accent3"/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77800" dist="152400" dir="2700000" algn="tl" rotWithShape="0">
                      <a:schemeClr val="accent3">
                        <a:alpha val="2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ctr" defTabSz="914400" rtl="0" eaLnBrk="1" latinLnBrk="0" hangingPunct="1">
                      <a:defRPr kumimoji="1" sz="1800" kern="1200">
                        <a:noFill/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sym typeface="Arial" pitchFamily="34" charset="0"/>
                    </a:endParaRPr>
                  </a:p>
                </p:txBody>
              </p:sp>
              <p:sp>
                <p:nvSpPr>
                  <p:cNvPr id="13" name="Freeform: Shape 12">
                    <a:extLst>
                      <a:ext uri="{FF2B5EF4-FFF2-40B4-BE49-F238E27FC236}">
                        <a16:creationId xmlns:a16="http://schemas.microsoft.com/office/drawing/2014/main" id="{98878EFC-E3E3-C5C8-2707-EC2465EB7289}"/>
                      </a:ext>
                    </a:extLst>
                  </p:cNvPr>
                  <p:cNvSpPr/>
                  <p:nvPr/>
                </p:nvSpPr>
                <p:spPr>
                  <a:xfrm>
                    <a:off x="4716376" y="5766219"/>
                    <a:ext cx="275406" cy="206554"/>
                  </a:xfrm>
                  <a:custGeom>
                    <a:gdLst>
                      <a:gd name="connsiteX0" fmla="*/ 505433 w 533400"/>
                      <a:gd name="connsiteY0" fmla="*/ 621 h 400050"/>
                      <a:gd name="connsiteX1" fmla="*/ 534008 w 533400"/>
                      <a:gd name="connsiteY1" fmla="*/ 29196 h 400050"/>
                      <a:gd name="connsiteX2" fmla="*/ 534008 w 533400"/>
                      <a:gd name="connsiteY2" fmla="*/ 372096 h 400050"/>
                      <a:gd name="connsiteX3" fmla="*/ 505433 w 533400"/>
                      <a:gd name="connsiteY3" fmla="*/ 400671 h 400050"/>
                      <a:gd name="connsiteX4" fmla="*/ 29183 w 533400"/>
                      <a:gd name="connsiteY4" fmla="*/ 400671 h 400050"/>
                      <a:gd name="connsiteX5" fmla="*/ 608 w 533400"/>
                      <a:gd name="connsiteY5" fmla="*/ 372096 h 400050"/>
                      <a:gd name="connsiteX6" fmla="*/ 608 w 533400"/>
                      <a:gd name="connsiteY6" fmla="*/ 29196 h 400050"/>
                      <a:gd name="connsiteX7" fmla="*/ 29183 w 533400"/>
                      <a:gd name="connsiteY7" fmla="*/ 621 h 400050"/>
                      <a:gd name="connsiteX8" fmla="*/ 505433 w 533400"/>
                      <a:gd name="connsiteY8" fmla="*/ 621 h 400050"/>
                      <a:gd name="connsiteX9" fmla="*/ 391133 w 533400"/>
                      <a:gd name="connsiteY9" fmla="*/ 198741 h 400050"/>
                      <a:gd name="connsiteX10" fmla="*/ 351128 w 533400"/>
                      <a:gd name="connsiteY10" fmla="*/ 204456 h 400050"/>
                      <a:gd name="connsiteX11" fmla="*/ 351128 w 533400"/>
                      <a:gd name="connsiteY11" fmla="*/ 204456 h 400050"/>
                      <a:gd name="connsiteX12" fmla="*/ 267308 w 533400"/>
                      <a:gd name="connsiteY12" fmla="*/ 315899 h 400050"/>
                      <a:gd name="connsiteX13" fmla="*/ 264451 w 533400"/>
                      <a:gd name="connsiteY13" fmla="*/ 318756 h 400050"/>
                      <a:gd name="connsiteX14" fmla="*/ 224446 w 533400"/>
                      <a:gd name="connsiteY14" fmla="*/ 318756 h 400050"/>
                      <a:gd name="connsiteX15" fmla="*/ 224446 w 533400"/>
                      <a:gd name="connsiteY15" fmla="*/ 318756 h 400050"/>
                      <a:gd name="connsiteX16" fmla="*/ 162533 w 533400"/>
                      <a:gd name="connsiteY16" fmla="*/ 257796 h 400050"/>
                      <a:gd name="connsiteX17" fmla="*/ 160628 w 533400"/>
                      <a:gd name="connsiteY17" fmla="*/ 255891 h 400050"/>
                      <a:gd name="connsiteX18" fmla="*/ 120623 w 533400"/>
                      <a:gd name="connsiteY18" fmla="*/ 259701 h 400050"/>
                      <a:gd name="connsiteX19" fmla="*/ 120623 w 533400"/>
                      <a:gd name="connsiteY19" fmla="*/ 259701 h 400050"/>
                      <a:gd name="connsiteX20" fmla="*/ 32993 w 533400"/>
                      <a:gd name="connsiteY20" fmla="*/ 366381 h 400050"/>
                      <a:gd name="connsiteX21" fmla="*/ 31088 w 533400"/>
                      <a:gd name="connsiteY21" fmla="*/ 372096 h 400050"/>
                      <a:gd name="connsiteX22" fmla="*/ 40613 w 533400"/>
                      <a:gd name="connsiteY22" fmla="*/ 381621 h 400050"/>
                      <a:gd name="connsiteX23" fmla="*/ 40613 w 533400"/>
                      <a:gd name="connsiteY23" fmla="*/ 381621 h 400050"/>
                      <a:gd name="connsiteX24" fmla="*/ 497813 w 533400"/>
                      <a:gd name="connsiteY24" fmla="*/ 381621 h 400050"/>
                      <a:gd name="connsiteX25" fmla="*/ 503528 w 533400"/>
                      <a:gd name="connsiteY25" fmla="*/ 379716 h 400050"/>
                      <a:gd name="connsiteX26" fmla="*/ 506386 w 533400"/>
                      <a:gd name="connsiteY26" fmla="*/ 366381 h 400050"/>
                      <a:gd name="connsiteX27" fmla="*/ 506386 w 533400"/>
                      <a:gd name="connsiteY27" fmla="*/ 366381 h 400050"/>
                      <a:gd name="connsiteX28" fmla="*/ 398753 w 533400"/>
                      <a:gd name="connsiteY28" fmla="*/ 205409 h 400050"/>
                      <a:gd name="connsiteX29" fmla="*/ 391133 w 533400"/>
                      <a:gd name="connsiteY29" fmla="*/ 198741 h 400050"/>
                      <a:gd name="connsiteX30" fmla="*/ 95858 w 533400"/>
                      <a:gd name="connsiteY30" fmla="*/ 57771 h 400050"/>
                      <a:gd name="connsiteX31" fmla="*/ 57758 w 533400"/>
                      <a:gd name="connsiteY31" fmla="*/ 95871 h 400050"/>
                      <a:gd name="connsiteX32" fmla="*/ 95858 w 533400"/>
                      <a:gd name="connsiteY32" fmla="*/ 133971 h 400050"/>
                      <a:gd name="connsiteX33" fmla="*/ 133958 w 533400"/>
                      <a:gd name="connsiteY33" fmla="*/ 95871 h 400050"/>
                      <a:gd name="connsiteX34" fmla="*/ 95858 w 533400"/>
                      <a:gd name="connsiteY34" fmla="*/ 57771 h 40005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</a:cxnLst>
                    <a:rect l="l" t="t" r="r" b="b"/>
                    <a:pathLst>
                      <a:path w="533400" h="400050">
                        <a:moveTo>
                          <a:pt x="505433" y="621"/>
                        </a:moveTo>
                        <a:cubicBezTo>
                          <a:pt x="521626" y="621"/>
                          <a:pt x="534008" y="13004"/>
                          <a:pt x="534008" y="29196"/>
                        </a:cubicBezTo>
                        <a:lnTo>
                          <a:pt x="534008" y="372096"/>
                        </a:lnTo>
                        <a:cubicBezTo>
                          <a:pt x="534008" y="388289"/>
                          <a:pt x="521626" y="400671"/>
                          <a:pt x="505433" y="400671"/>
                        </a:cubicBezTo>
                        <a:lnTo>
                          <a:pt x="29183" y="400671"/>
                        </a:lnTo>
                        <a:cubicBezTo>
                          <a:pt x="12990" y="400671"/>
                          <a:pt x="608" y="388289"/>
                          <a:pt x="608" y="372096"/>
                        </a:cubicBezTo>
                        <a:lnTo>
                          <a:pt x="608" y="29196"/>
                        </a:lnTo>
                        <a:cubicBezTo>
                          <a:pt x="608" y="13004"/>
                          <a:pt x="12990" y="621"/>
                          <a:pt x="29183" y="621"/>
                        </a:cubicBezTo>
                        <a:lnTo>
                          <a:pt x="505433" y="621"/>
                        </a:lnTo>
                        <a:close/>
                        <a:moveTo>
                          <a:pt x="391133" y="198741"/>
                        </a:moveTo>
                        <a:cubicBezTo>
                          <a:pt x="378751" y="189216"/>
                          <a:pt x="360653" y="192074"/>
                          <a:pt x="351128" y="204456"/>
                        </a:cubicBezTo>
                        <a:lnTo>
                          <a:pt x="351128" y="204456"/>
                        </a:lnTo>
                        <a:lnTo>
                          <a:pt x="267308" y="315899"/>
                        </a:lnTo>
                        <a:cubicBezTo>
                          <a:pt x="266355" y="316851"/>
                          <a:pt x="265403" y="317804"/>
                          <a:pt x="264451" y="318756"/>
                        </a:cubicBezTo>
                        <a:cubicBezTo>
                          <a:pt x="253021" y="330186"/>
                          <a:pt x="234923" y="330186"/>
                          <a:pt x="224446" y="318756"/>
                        </a:cubicBezTo>
                        <a:lnTo>
                          <a:pt x="224446" y="318756"/>
                        </a:lnTo>
                        <a:lnTo>
                          <a:pt x="162533" y="257796"/>
                        </a:lnTo>
                        <a:cubicBezTo>
                          <a:pt x="161580" y="256844"/>
                          <a:pt x="161580" y="256844"/>
                          <a:pt x="160628" y="255891"/>
                        </a:cubicBezTo>
                        <a:cubicBezTo>
                          <a:pt x="148246" y="245414"/>
                          <a:pt x="130148" y="247319"/>
                          <a:pt x="120623" y="259701"/>
                        </a:cubicBezTo>
                        <a:lnTo>
                          <a:pt x="120623" y="259701"/>
                        </a:lnTo>
                        <a:lnTo>
                          <a:pt x="32993" y="366381"/>
                        </a:lnTo>
                        <a:cubicBezTo>
                          <a:pt x="32040" y="368286"/>
                          <a:pt x="31088" y="370191"/>
                          <a:pt x="31088" y="372096"/>
                        </a:cubicBezTo>
                        <a:cubicBezTo>
                          <a:pt x="31088" y="377811"/>
                          <a:pt x="34898" y="381621"/>
                          <a:pt x="40613" y="381621"/>
                        </a:cubicBezTo>
                        <a:lnTo>
                          <a:pt x="40613" y="381621"/>
                        </a:lnTo>
                        <a:lnTo>
                          <a:pt x="497813" y="381621"/>
                        </a:lnTo>
                        <a:cubicBezTo>
                          <a:pt x="499718" y="381621"/>
                          <a:pt x="501623" y="380669"/>
                          <a:pt x="503528" y="379716"/>
                        </a:cubicBezTo>
                        <a:cubicBezTo>
                          <a:pt x="508290" y="376859"/>
                          <a:pt x="509243" y="371144"/>
                          <a:pt x="506386" y="366381"/>
                        </a:cubicBezTo>
                        <a:lnTo>
                          <a:pt x="506386" y="366381"/>
                        </a:lnTo>
                        <a:lnTo>
                          <a:pt x="398753" y="205409"/>
                        </a:lnTo>
                        <a:cubicBezTo>
                          <a:pt x="395896" y="202551"/>
                          <a:pt x="393990" y="200646"/>
                          <a:pt x="391133" y="198741"/>
                        </a:cubicBezTo>
                        <a:close/>
                        <a:moveTo>
                          <a:pt x="95858" y="57771"/>
                        </a:moveTo>
                        <a:cubicBezTo>
                          <a:pt x="74903" y="57771"/>
                          <a:pt x="57758" y="74916"/>
                          <a:pt x="57758" y="95871"/>
                        </a:cubicBezTo>
                        <a:cubicBezTo>
                          <a:pt x="57758" y="116826"/>
                          <a:pt x="74903" y="133971"/>
                          <a:pt x="95858" y="133971"/>
                        </a:cubicBezTo>
                        <a:cubicBezTo>
                          <a:pt x="116813" y="133971"/>
                          <a:pt x="133958" y="116826"/>
                          <a:pt x="133958" y="95871"/>
                        </a:cubicBezTo>
                        <a:cubicBezTo>
                          <a:pt x="133958" y="74916"/>
                          <a:pt x="116813" y="57771"/>
                          <a:pt x="95858" y="5777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Arial" pitchFamily="34" charset="0"/>
                      <a:ea typeface="微软雅黑" panose="020b0503020204020204" pitchFamily="34" charset="-122"/>
                      <a:sym typeface="Arial" pitchFamily="34" charset="0"/>
                    </a:endParaRPr>
                  </a:p>
                </p:txBody>
              </p:sp>
            </p:grpSp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51A7B183-14FA-CEF9-5736-A333440D7A92}"/>
                    </a:ext>
                  </a:extLst>
                </p:cNvPr>
                <p:cNvGrpSpPr/>
                <p:nvPr/>
              </p:nvGrpSpPr>
              <p:grpSpPr>
                <a:xfrm>
                  <a:off x="6360002" y="5148902"/>
                  <a:ext cx="1563035" cy="809002"/>
                  <a:chOff x="1623405" y="3088296"/>
                  <a:chExt cx="1563035" cy="809002"/>
                </a:xfrm>
              </p:grpSpPr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C0EE6703-3119-2F32-CEF7-30C4EB0B4C72}"/>
                      </a:ext>
                    </a:extLst>
                  </p:cNvPr>
                  <p:cNvSpPr/>
                  <p:nvPr/>
                </p:nvSpPr>
                <p:spPr>
                  <a:xfrm>
                    <a:off x="1667769" y="3088296"/>
                    <a:ext cx="1474307" cy="3077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91440" tIns="45720" rIns="91440" bIns="45720" rtlCol="0" anchor="b" anchorCtr="0">
                    <a:normAutofit fontScale="92500" lnSpcReduction="10000"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lnSpc>
                        <a:spcPct val="100000"/>
                      </a:lnSpc>
                    </a:pPr>
                    <a:r>
                      <a:rPr kumimoji="1" lang="zh-CN" altLang="en-US" sz="1600" b="1">
                        <a:solidFill>
                          <a:schemeClr val="tx1"/>
                        </a:solidFill>
                        <a:latin typeface="Arial" pitchFamily="34" charset="0"/>
                        <a:ea typeface="微软雅黑" panose="020b0503020204020204" pitchFamily="34" charset="-122"/>
                        <a:sym typeface="Arial" pitchFamily="34" charset="0"/>
                      </a:rPr>
                      <a:t>避免拖延行为</a:t>
                    </a:r>
                  </a:p>
                </p:txBody>
              </p:sp>
              <p:sp>
                <p:nvSpPr>
                  <p:cNvPr id="30" name="Rectangle 29">
                    <a:extLst>
                      <a:ext uri="{FF2B5EF4-FFF2-40B4-BE49-F238E27FC236}">
                        <a16:creationId xmlns:a16="http://schemas.microsoft.com/office/drawing/2014/main" id="{4A31E9F1-6B48-FC1F-08BC-F50601E25FE5}"/>
                      </a:ext>
                    </a:extLst>
                  </p:cNvPr>
                  <p:cNvSpPr/>
                  <p:nvPr/>
                </p:nvSpPr>
                <p:spPr>
                  <a:xfrm>
                    <a:off x="1623405" y="3380875"/>
                    <a:ext cx="1563035" cy="51642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t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lnSpc>
                        <a:spcPct val="120000"/>
                      </a:lnSpc>
                    </a:pPr>
                    <a:r>
                      <a:rPr kumimoji="1" lang="zh-CN" altLang="en-US" sz="1200">
                        <a:solidFill>
                          <a:schemeClr val="tx1"/>
                        </a:solidFill>
                        <a:latin typeface="Arial" pitchFamily="34" charset="0"/>
                        <a:ea typeface="微软雅黑" panose="020b0503020204020204" pitchFamily="34" charset="-122"/>
                        <a:sym typeface="Arial" pitchFamily="34" charset="0"/>
                      </a:rPr>
                      <a:t>克服拖延心理以保证时间利用充分</a:t>
                    </a:r>
                    <a:endParaRPr kumimoji="1" lang="en-US" altLang="zh-CN" sz="900">
                      <a:solidFill>
                        <a:schemeClr val="tx1"/>
                      </a:solidFill>
                      <a:latin typeface="Arial" pitchFamily="34" charset="0"/>
                      <a:ea typeface="微软雅黑" panose="020b0503020204020204" pitchFamily="34" charset="-122"/>
                      <a:sym typeface="Arial" pitchFamily="34" charset="0"/>
                    </a:endParaRPr>
                  </a:p>
                </p:txBody>
              </p:sp>
            </p:grpSp>
          </p:grp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AD5F54A2-2B11-3142-5E96-48BFE5BA063A}"/>
                  </a:ext>
                </a:extLst>
              </p:cNvPr>
              <p:cNvCxnSpPr/>
              <p:nvPr/>
            </p:nvCxnSpPr>
            <p:spPr>
              <a:xfrm flipH="1" flipV="1">
                <a:off x="6391657" y="2339340"/>
                <a:ext cx="1" cy="1491694"/>
              </a:xfrm>
              <a:prstGeom prst="line">
                <a:avLst/>
              </a:prstGeom>
              <a:ln w="22225">
                <a:solidFill>
                  <a:schemeClr val="accent3"/>
                </a:solidFill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21F6A264-0629-D874-E545-DAA81B561938}"/>
                </a:ext>
              </a:extLst>
            </p:cNvPr>
            <p:cNvGrpSpPr/>
            <p:nvPr/>
          </p:nvGrpSpPr>
          <p:grpSpPr>
            <a:xfrm>
              <a:off x="7782523" y="2339340"/>
              <a:ext cx="1563035" cy="3607017"/>
              <a:chOff x="7782523" y="2339340"/>
              <a:chExt cx="1563035" cy="3607017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C12B3ECB-F369-D0C4-0926-287DE440D0B2}"/>
                  </a:ext>
                </a:extLst>
              </p:cNvPr>
              <p:cNvGrpSpPr/>
              <p:nvPr/>
            </p:nvGrpSpPr>
            <p:grpSpPr>
              <a:xfrm>
                <a:off x="7782523" y="3831034"/>
                <a:ext cx="1563035" cy="2115323"/>
                <a:chOff x="7865484" y="3842581"/>
                <a:chExt cx="1563035" cy="2115323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8D7A79E9-95D0-37B3-B67E-4E70F9819F6B}"/>
                    </a:ext>
                  </a:extLst>
                </p:cNvPr>
                <p:cNvGrpSpPr/>
                <p:nvPr/>
              </p:nvGrpSpPr>
              <p:grpSpPr>
                <a:xfrm>
                  <a:off x="8174044" y="3842581"/>
                  <a:ext cx="945915" cy="945915"/>
                  <a:chOff x="5460031" y="5599496"/>
                  <a:chExt cx="540000" cy="540000"/>
                </a:xfrm>
              </p:grpSpPr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B67F9FC8-BD23-50DB-7D49-4641513FB445}"/>
                      </a:ext>
                    </a:extLst>
                  </p:cNvPr>
                  <p:cNvSpPr txBox="1">
                    <a:spLocks noChangeAspect="1"/>
                  </p:cNvSpPr>
                  <p:nvPr/>
                </p:nvSpPr>
                <p:spPr>
                  <a:xfrm>
                    <a:off x="5460031" y="5599496"/>
                    <a:ext cx="540000" cy="540000"/>
                  </a:xfrm>
                  <a:prstGeom prst="roundRect">
                    <a:avLst>
                      <a:gd name="adj" fmla="val 50000"/>
                    </a:avLst>
                  </a:prstGeom>
                  <a:gradFill>
                    <a:gsLst>
                      <a:gs pos="0">
                        <a:schemeClr val="accent4">
                          <a:lumMod val="60000"/>
                          <a:lumOff val="40000"/>
                        </a:schemeClr>
                      </a:gs>
                      <a:gs pos="50000">
                        <a:schemeClr val="accent4"/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77800" dist="152400" dir="2700000" algn="tl" rotWithShape="0">
                      <a:schemeClr val="accent4">
                        <a:alpha val="2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ctr" defTabSz="914400" rtl="0" eaLnBrk="1" latinLnBrk="0" hangingPunct="1">
                      <a:defRPr kumimoji="1" sz="1800" kern="1200">
                        <a:noFill/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sym typeface="Arial" pitchFamily="34" charset="0"/>
                    </a:endParaRPr>
                  </a:p>
                </p:txBody>
              </p:sp>
              <p:sp>
                <p:nvSpPr>
                  <p:cNvPr id="16" name="Freeform: Shape 15">
                    <a:extLst>
                      <a:ext uri="{FF2B5EF4-FFF2-40B4-BE49-F238E27FC236}">
                        <a16:creationId xmlns:a16="http://schemas.microsoft.com/office/drawing/2014/main" id="{F94D78BD-CCD1-39E2-D6ED-90B59714A0B3}"/>
                      </a:ext>
                    </a:extLst>
                  </p:cNvPr>
                  <p:cNvSpPr/>
                  <p:nvPr/>
                </p:nvSpPr>
                <p:spPr>
                  <a:xfrm>
                    <a:off x="5604182" y="5734497"/>
                    <a:ext cx="251698" cy="269998"/>
                  </a:xfrm>
                  <a:custGeom>
                    <a:gdLst>
                      <a:gd name="connsiteX0" fmla="*/ 8356 w 487477"/>
                      <a:gd name="connsiteY0" fmla="*/ 512114 h 522922"/>
                      <a:gd name="connsiteX1" fmla="*/ 8356 w 487477"/>
                      <a:gd name="connsiteY1" fmla="*/ 512114 h 522922"/>
                      <a:gd name="connsiteX2" fmla="*/ 8356 w 487477"/>
                      <a:gd name="connsiteY2" fmla="*/ 512114 h 522922"/>
                      <a:gd name="connsiteX3" fmla="*/ 7404 w 487477"/>
                      <a:gd name="connsiteY3" fmla="*/ 511161 h 522922"/>
                      <a:gd name="connsiteX4" fmla="*/ 5499 w 487477"/>
                      <a:gd name="connsiteY4" fmla="*/ 508303 h 522922"/>
                      <a:gd name="connsiteX5" fmla="*/ 5499 w 487477"/>
                      <a:gd name="connsiteY5" fmla="*/ 508303 h 522922"/>
                      <a:gd name="connsiteX6" fmla="*/ 5499 w 487477"/>
                      <a:gd name="connsiteY6" fmla="*/ 507351 h 522922"/>
                      <a:gd name="connsiteX7" fmla="*/ 4546 w 487477"/>
                      <a:gd name="connsiteY7" fmla="*/ 505446 h 522922"/>
                      <a:gd name="connsiteX8" fmla="*/ 3593 w 487477"/>
                      <a:gd name="connsiteY8" fmla="*/ 503541 h 522922"/>
                      <a:gd name="connsiteX9" fmla="*/ 3593 w 487477"/>
                      <a:gd name="connsiteY9" fmla="*/ 503541 h 522922"/>
                      <a:gd name="connsiteX10" fmla="*/ 3593 w 487477"/>
                      <a:gd name="connsiteY10" fmla="*/ 503541 h 522922"/>
                      <a:gd name="connsiteX11" fmla="*/ 3593 w 487477"/>
                      <a:gd name="connsiteY11" fmla="*/ 503541 h 522922"/>
                      <a:gd name="connsiteX12" fmla="*/ 2641 w 487477"/>
                      <a:gd name="connsiteY12" fmla="*/ 501636 h 522922"/>
                      <a:gd name="connsiteX13" fmla="*/ 2641 w 487477"/>
                      <a:gd name="connsiteY13" fmla="*/ 500684 h 522922"/>
                      <a:gd name="connsiteX14" fmla="*/ 1689 w 487477"/>
                      <a:gd name="connsiteY14" fmla="*/ 498778 h 522922"/>
                      <a:gd name="connsiteX15" fmla="*/ 736 w 487477"/>
                      <a:gd name="connsiteY15" fmla="*/ 494968 h 522922"/>
                      <a:gd name="connsiteX16" fmla="*/ 736 w 487477"/>
                      <a:gd name="connsiteY16" fmla="*/ 492111 h 522922"/>
                      <a:gd name="connsiteX17" fmla="*/ 736 w 487477"/>
                      <a:gd name="connsiteY17" fmla="*/ 485443 h 522922"/>
                      <a:gd name="connsiteX18" fmla="*/ 5499 w 487477"/>
                      <a:gd name="connsiteY18" fmla="*/ 467346 h 522922"/>
                      <a:gd name="connsiteX19" fmla="*/ 155041 w 487477"/>
                      <a:gd name="connsiteY19" fmla="*/ 151116 h 522922"/>
                      <a:gd name="connsiteX20" fmla="*/ 158851 w 487477"/>
                      <a:gd name="connsiteY20" fmla="*/ 134924 h 522922"/>
                      <a:gd name="connsiteX21" fmla="*/ 158851 w 487477"/>
                      <a:gd name="connsiteY21" fmla="*/ 19671 h 522922"/>
                      <a:gd name="connsiteX22" fmla="*/ 120751 w 487477"/>
                      <a:gd name="connsiteY22" fmla="*/ 19671 h 522922"/>
                      <a:gd name="connsiteX23" fmla="*/ 120751 w 487477"/>
                      <a:gd name="connsiteY23" fmla="*/ 621 h 522922"/>
                      <a:gd name="connsiteX24" fmla="*/ 368401 w 487477"/>
                      <a:gd name="connsiteY24" fmla="*/ 621 h 522922"/>
                      <a:gd name="connsiteX25" fmla="*/ 368401 w 487477"/>
                      <a:gd name="connsiteY25" fmla="*/ 19671 h 522922"/>
                      <a:gd name="connsiteX26" fmla="*/ 330301 w 487477"/>
                      <a:gd name="connsiteY26" fmla="*/ 19671 h 522922"/>
                      <a:gd name="connsiteX27" fmla="*/ 330301 w 487477"/>
                      <a:gd name="connsiteY27" fmla="*/ 134924 h 522922"/>
                      <a:gd name="connsiteX28" fmla="*/ 334111 w 487477"/>
                      <a:gd name="connsiteY28" fmla="*/ 151116 h 522922"/>
                      <a:gd name="connsiteX29" fmla="*/ 483654 w 487477"/>
                      <a:gd name="connsiteY29" fmla="*/ 467346 h 522922"/>
                      <a:gd name="connsiteX30" fmla="*/ 485558 w 487477"/>
                      <a:gd name="connsiteY30" fmla="*/ 504493 h 522922"/>
                      <a:gd name="connsiteX31" fmla="*/ 485558 w 487477"/>
                      <a:gd name="connsiteY31" fmla="*/ 504493 h 522922"/>
                      <a:gd name="connsiteX32" fmla="*/ 484606 w 487477"/>
                      <a:gd name="connsiteY32" fmla="*/ 506399 h 522922"/>
                      <a:gd name="connsiteX33" fmla="*/ 459841 w 487477"/>
                      <a:gd name="connsiteY33" fmla="*/ 523543 h 522922"/>
                      <a:gd name="connsiteX34" fmla="*/ 457936 w 487477"/>
                      <a:gd name="connsiteY34" fmla="*/ 523543 h 522922"/>
                      <a:gd name="connsiteX35" fmla="*/ 32168 w 487477"/>
                      <a:gd name="connsiteY35" fmla="*/ 523543 h 522922"/>
                      <a:gd name="connsiteX36" fmla="*/ 30264 w 487477"/>
                      <a:gd name="connsiteY36" fmla="*/ 523543 h 522922"/>
                      <a:gd name="connsiteX37" fmla="*/ 27406 w 487477"/>
                      <a:gd name="connsiteY37" fmla="*/ 523543 h 522922"/>
                      <a:gd name="connsiteX38" fmla="*/ 23596 w 487477"/>
                      <a:gd name="connsiteY38" fmla="*/ 522591 h 522922"/>
                      <a:gd name="connsiteX39" fmla="*/ 23596 w 487477"/>
                      <a:gd name="connsiteY39" fmla="*/ 522591 h 522922"/>
                      <a:gd name="connsiteX40" fmla="*/ 17881 w 487477"/>
                      <a:gd name="connsiteY40" fmla="*/ 520686 h 522922"/>
                      <a:gd name="connsiteX41" fmla="*/ 15976 w 487477"/>
                      <a:gd name="connsiteY41" fmla="*/ 519734 h 522922"/>
                      <a:gd name="connsiteX42" fmla="*/ 15024 w 487477"/>
                      <a:gd name="connsiteY42" fmla="*/ 518781 h 522922"/>
                      <a:gd name="connsiteX43" fmla="*/ 10261 w 487477"/>
                      <a:gd name="connsiteY43" fmla="*/ 514971 h 522922"/>
                      <a:gd name="connsiteX44" fmla="*/ 8356 w 487477"/>
                      <a:gd name="connsiteY44" fmla="*/ 512114 h 522922"/>
                      <a:gd name="connsiteX45" fmla="*/ 8356 w 487477"/>
                      <a:gd name="connsiteY45" fmla="*/ 512114 h 522922"/>
                      <a:gd name="connsiteX46" fmla="*/ 255054 w 487477"/>
                      <a:gd name="connsiteY46" fmla="*/ 402576 h 522922"/>
                      <a:gd name="connsiteX47" fmla="*/ 252196 w 487477"/>
                      <a:gd name="connsiteY47" fmla="*/ 404481 h 522922"/>
                      <a:gd name="connsiteX48" fmla="*/ 246481 w 487477"/>
                      <a:gd name="connsiteY48" fmla="*/ 408291 h 522922"/>
                      <a:gd name="connsiteX49" fmla="*/ 55029 w 487477"/>
                      <a:gd name="connsiteY49" fmla="*/ 414959 h 522922"/>
                      <a:gd name="connsiteX50" fmla="*/ 51218 w 487477"/>
                      <a:gd name="connsiteY50" fmla="*/ 413053 h 522922"/>
                      <a:gd name="connsiteX51" fmla="*/ 22643 w 487477"/>
                      <a:gd name="connsiteY51" fmla="*/ 474014 h 522922"/>
                      <a:gd name="connsiteX52" fmla="*/ 21691 w 487477"/>
                      <a:gd name="connsiteY52" fmla="*/ 475918 h 522922"/>
                      <a:gd name="connsiteX53" fmla="*/ 21691 w 487477"/>
                      <a:gd name="connsiteY53" fmla="*/ 495921 h 522922"/>
                      <a:gd name="connsiteX54" fmla="*/ 29311 w 487477"/>
                      <a:gd name="connsiteY54" fmla="*/ 502589 h 522922"/>
                      <a:gd name="connsiteX55" fmla="*/ 30264 w 487477"/>
                      <a:gd name="connsiteY55" fmla="*/ 502589 h 522922"/>
                      <a:gd name="connsiteX56" fmla="*/ 31216 w 487477"/>
                      <a:gd name="connsiteY56" fmla="*/ 502589 h 522922"/>
                      <a:gd name="connsiteX57" fmla="*/ 456983 w 487477"/>
                      <a:gd name="connsiteY57" fmla="*/ 502589 h 522922"/>
                      <a:gd name="connsiteX58" fmla="*/ 457936 w 487477"/>
                      <a:gd name="connsiteY58" fmla="*/ 502589 h 522922"/>
                      <a:gd name="connsiteX59" fmla="*/ 466508 w 487477"/>
                      <a:gd name="connsiteY59" fmla="*/ 495921 h 522922"/>
                      <a:gd name="connsiteX60" fmla="*/ 467461 w 487477"/>
                      <a:gd name="connsiteY60" fmla="*/ 477824 h 522922"/>
                      <a:gd name="connsiteX61" fmla="*/ 466508 w 487477"/>
                      <a:gd name="connsiteY61" fmla="*/ 475918 h 522922"/>
                      <a:gd name="connsiteX62" fmla="*/ 465556 w 487477"/>
                      <a:gd name="connsiteY62" fmla="*/ 474014 h 522922"/>
                      <a:gd name="connsiteX63" fmla="*/ 423646 w 487477"/>
                      <a:gd name="connsiteY63" fmla="*/ 385431 h 522922"/>
                      <a:gd name="connsiteX64" fmla="*/ 255054 w 487477"/>
                      <a:gd name="connsiteY64" fmla="*/ 402576 h 522922"/>
                      <a:gd name="connsiteX65" fmla="*/ 305536 w 487477"/>
                      <a:gd name="connsiteY65" fmla="*/ 255891 h 522922"/>
                      <a:gd name="connsiteX66" fmla="*/ 272199 w 487477"/>
                      <a:gd name="connsiteY66" fmla="*/ 289228 h 522922"/>
                      <a:gd name="connsiteX67" fmla="*/ 305536 w 487477"/>
                      <a:gd name="connsiteY67" fmla="*/ 322566 h 522922"/>
                      <a:gd name="connsiteX68" fmla="*/ 338874 w 487477"/>
                      <a:gd name="connsiteY68" fmla="*/ 289228 h 522922"/>
                      <a:gd name="connsiteX69" fmla="*/ 305536 w 487477"/>
                      <a:gd name="connsiteY69" fmla="*/ 255891 h 522922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</a:cxnLst>
                    <a:rect l="l" t="t" r="r" b="b"/>
                    <a:pathLst>
                      <a:path w="487477" h="522922">
                        <a:moveTo>
                          <a:pt x="8356" y="512114"/>
                        </a:moveTo>
                        <a:lnTo>
                          <a:pt x="8356" y="512114"/>
                        </a:lnTo>
                        <a:lnTo>
                          <a:pt x="8356" y="512114"/>
                        </a:lnTo>
                        <a:lnTo>
                          <a:pt x="7404" y="511161"/>
                        </a:lnTo>
                        <a:cubicBezTo>
                          <a:pt x="6451" y="510209"/>
                          <a:pt x="6451" y="509256"/>
                          <a:pt x="5499" y="508303"/>
                        </a:cubicBezTo>
                        <a:lnTo>
                          <a:pt x="5499" y="508303"/>
                        </a:lnTo>
                        <a:lnTo>
                          <a:pt x="5499" y="507351"/>
                        </a:lnTo>
                        <a:lnTo>
                          <a:pt x="4546" y="505446"/>
                        </a:lnTo>
                        <a:lnTo>
                          <a:pt x="3593" y="503541"/>
                        </a:lnTo>
                        <a:lnTo>
                          <a:pt x="3593" y="503541"/>
                        </a:lnTo>
                        <a:lnTo>
                          <a:pt x="3593" y="503541"/>
                        </a:lnTo>
                        <a:lnTo>
                          <a:pt x="3593" y="503541"/>
                        </a:lnTo>
                        <a:lnTo>
                          <a:pt x="2641" y="501636"/>
                        </a:lnTo>
                        <a:cubicBezTo>
                          <a:pt x="2641" y="501636"/>
                          <a:pt x="2641" y="500684"/>
                          <a:pt x="2641" y="500684"/>
                        </a:cubicBezTo>
                        <a:cubicBezTo>
                          <a:pt x="2641" y="499731"/>
                          <a:pt x="2641" y="499731"/>
                          <a:pt x="1689" y="498778"/>
                        </a:cubicBezTo>
                        <a:cubicBezTo>
                          <a:pt x="1689" y="497826"/>
                          <a:pt x="736" y="495921"/>
                          <a:pt x="736" y="494968"/>
                        </a:cubicBezTo>
                        <a:lnTo>
                          <a:pt x="736" y="492111"/>
                        </a:lnTo>
                        <a:cubicBezTo>
                          <a:pt x="736" y="490206"/>
                          <a:pt x="736" y="487349"/>
                          <a:pt x="736" y="485443"/>
                        </a:cubicBezTo>
                        <a:cubicBezTo>
                          <a:pt x="736" y="478776"/>
                          <a:pt x="2641" y="473061"/>
                          <a:pt x="5499" y="467346"/>
                        </a:cubicBezTo>
                        <a:lnTo>
                          <a:pt x="155041" y="151116"/>
                        </a:lnTo>
                        <a:cubicBezTo>
                          <a:pt x="157899" y="146353"/>
                          <a:pt x="158851" y="140639"/>
                          <a:pt x="158851" y="134924"/>
                        </a:cubicBezTo>
                        <a:lnTo>
                          <a:pt x="158851" y="19671"/>
                        </a:lnTo>
                        <a:lnTo>
                          <a:pt x="120751" y="19671"/>
                        </a:lnTo>
                        <a:lnTo>
                          <a:pt x="120751" y="621"/>
                        </a:lnTo>
                        <a:lnTo>
                          <a:pt x="368401" y="621"/>
                        </a:lnTo>
                        <a:lnTo>
                          <a:pt x="368401" y="19671"/>
                        </a:lnTo>
                        <a:lnTo>
                          <a:pt x="330301" y="19671"/>
                        </a:lnTo>
                        <a:lnTo>
                          <a:pt x="330301" y="134924"/>
                        </a:lnTo>
                        <a:cubicBezTo>
                          <a:pt x="330301" y="140639"/>
                          <a:pt x="331254" y="146353"/>
                          <a:pt x="334111" y="151116"/>
                        </a:cubicBezTo>
                        <a:lnTo>
                          <a:pt x="483654" y="467346"/>
                        </a:lnTo>
                        <a:cubicBezTo>
                          <a:pt x="489368" y="478776"/>
                          <a:pt x="489368" y="492111"/>
                          <a:pt x="485558" y="504493"/>
                        </a:cubicBezTo>
                        <a:lnTo>
                          <a:pt x="485558" y="504493"/>
                        </a:lnTo>
                        <a:lnTo>
                          <a:pt x="484606" y="506399"/>
                        </a:lnTo>
                        <a:cubicBezTo>
                          <a:pt x="479843" y="515924"/>
                          <a:pt x="470318" y="522591"/>
                          <a:pt x="459841" y="523543"/>
                        </a:cubicBezTo>
                        <a:lnTo>
                          <a:pt x="457936" y="523543"/>
                        </a:lnTo>
                        <a:lnTo>
                          <a:pt x="32168" y="523543"/>
                        </a:lnTo>
                        <a:lnTo>
                          <a:pt x="30264" y="523543"/>
                        </a:lnTo>
                        <a:cubicBezTo>
                          <a:pt x="29311" y="523543"/>
                          <a:pt x="28358" y="523543"/>
                          <a:pt x="27406" y="523543"/>
                        </a:cubicBezTo>
                        <a:cubicBezTo>
                          <a:pt x="26454" y="523543"/>
                          <a:pt x="24549" y="523543"/>
                          <a:pt x="23596" y="522591"/>
                        </a:cubicBezTo>
                        <a:lnTo>
                          <a:pt x="23596" y="522591"/>
                        </a:lnTo>
                        <a:cubicBezTo>
                          <a:pt x="21691" y="521639"/>
                          <a:pt x="19786" y="521639"/>
                          <a:pt x="17881" y="520686"/>
                        </a:cubicBezTo>
                        <a:lnTo>
                          <a:pt x="15976" y="519734"/>
                        </a:lnTo>
                        <a:cubicBezTo>
                          <a:pt x="15976" y="519734"/>
                          <a:pt x="15024" y="519734"/>
                          <a:pt x="15024" y="518781"/>
                        </a:cubicBezTo>
                        <a:cubicBezTo>
                          <a:pt x="13118" y="517828"/>
                          <a:pt x="11214" y="515924"/>
                          <a:pt x="10261" y="514971"/>
                        </a:cubicBezTo>
                        <a:lnTo>
                          <a:pt x="8356" y="512114"/>
                        </a:lnTo>
                        <a:lnTo>
                          <a:pt x="8356" y="512114"/>
                        </a:lnTo>
                        <a:close/>
                        <a:moveTo>
                          <a:pt x="255054" y="402576"/>
                        </a:moveTo>
                        <a:lnTo>
                          <a:pt x="252196" y="404481"/>
                        </a:lnTo>
                        <a:lnTo>
                          <a:pt x="246481" y="408291"/>
                        </a:lnTo>
                        <a:cubicBezTo>
                          <a:pt x="198856" y="439724"/>
                          <a:pt x="119799" y="440676"/>
                          <a:pt x="55029" y="414959"/>
                        </a:cubicBezTo>
                        <a:lnTo>
                          <a:pt x="51218" y="413053"/>
                        </a:lnTo>
                        <a:lnTo>
                          <a:pt x="22643" y="474014"/>
                        </a:lnTo>
                        <a:lnTo>
                          <a:pt x="21691" y="475918"/>
                        </a:lnTo>
                        <a:cubicBezTo>
                          <a:pt x="18833" y="482586"/>
                          <a:pt x="18833" y="490206"/>
                          <a:pt x="21691" y="495921"/>
                        </a:cubicBezTo>
                        <a:cubicBezTo>
                          <a:pt x="22643" y="498778"/>
                          <a:pt x="25501" y="501636"/>
                          <a:pt x="29311" y="502589"/>
                        </a:cubicBezTo>
                        <a:lnTo>
                          <a:pt x="30264" y="502589"/>
                        </a:lnTo>
                        <a:lnTo>
                          <a:pt x="31216" y="502589"/>
                        </a:lnTo>
                        <a:lnTo>
                          <a:pt x="456983" y="502589"/>
                        </a:lnTo>
                        <a:lnTo>
                          <a:pt x="457936" y="502589"/>
                        </a:lnTo>
                        <a:cubicBezTo>
                          <a:pt x="461746" y="502589"/>
                          <a:pt x="464604" y="499731"/>
                          <a:pt x="466508" y="495921"/>
                        </a:cubicBezTo>
                        <a:cubicBezTo>
                          <a:pt x="468414" y="490206"/>
                          <a:pt x="469366" y="483539"/>
                          <a:pt x="467461" y="477824"/>
                        </a:cubicBezTo>
                        <a:lnTo>
                          <a:pt x="466508" y="475918"/>
                        </a:lnTo>
                        <a:lnTo>
                          <a:pt x="465556" y="474014"/>
                        </a:lnTo>
                        <a:lnTo>
                          <a:pt x="423646" y="385431"/>
                        </a:lnTo>
                        <a:cubicBezTo>
                          <a:pt x="365543" y="372096"/>
                          <a:pt x="296011" y="376859"/>
                          <a:pt x="255054" y="402576"/>
                        </a:cubicBezTo>
                        <a:close/>
                        <a:moveTo>
                          <a:pt x="305536" y="255891"/>
                        </a:moveTo>
                        <a:cubicBezTo>
                          <a:pt x="287439" y="255891"/>
                          <a:pt x="272199" y="271131"/>
                          <a:pt x="272199" y="289228"/>
                        </a:cubicBezTo>
                        <a:cubicBezTo>
                          <a:pt x="272199" y="307326"/>
                          <a:pt x="287439" y="322566"/>
                          <a:pt x="305536" y="322566"/>
                        </a:cubicBezTo>
                        <a:cubicBezTo>
                          <a:pt x="323633" y="322566"/>
                          <a:pt x="338874" y="307326"/>
                          <a:pt x="338874" y="289228"/>
                        </a:cubicBezTo>
                        <a:cubicBezTo>
                          <a:pt x="338874" y="270178"/>
                          <a:pt x="323633" y="255891"/>
                          <a:pt x="305536" y="25589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Arial" pitchFamily="34" charset="0"/>
                      <a:ea typeface="微软雅黑" panose="020b0503020204020204" pitchFamily="34" charset="-122"/>
                      <a:sym typeface="Arial" pitchFamily="34" charset="0"/>
                    </a:endParaRPr>
                  </a:p>
                </p:txBody>
              </p:sp>
            </p:grpSp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ADB7CCD1-2D4B-D66F-582E-F0047BC827D4}"/>
                    </a:ext>
                  </a:extLst>
                </p:cNvPr>
                <p:cNvGrpSpPr/>
                <p:nvPr/>
              </p:nvGrpSpPr>
              <p:grpSpPr>
                <a:xfrm>
                  <a:off x="7865484" y="5148902"/>
                  <a:ext cx="1563035" cy="809002"/>
                  <a:chOff x="1623405" y="3088296"/>
                  <a:chExt cx="1563035" cy="809002"/>
                </a:xfrm>
              </p:grpSpPr>
              <p:sp>
                <p:nvSpPr>
                  <p:cNvPr id="25" name="Rectangle 24">
                    <a:extLst>
                      <a:ext uri="{FF2B5EF4-FFF2-40B4-BE49-F238E27FC236}">
                        <a16:creationId xmlns:a16="http://schemas.microsoft.com/office/drawing/2014/main" id="{FED85DC7-52DF-36EB-2269-29904F4487B2}"/>
                      </a:ext>
                    </a:extLst>
                  </p:cNvPr>
                  <p:cNvSpPr/>
                  <p:nvPr/>
                </p:nvSpPr>
                <p:spPr>
                  <a:xfrm>
                    <a:off x="1667769" y="3088296"/>
                    <a:ext cx="1474307" cy="3077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91440" tIns="45720" rIns="91440" bIns="45720" rtlCol="0" anchor="b" anchorCtr="0">
                    <a:normAutofit fontScale="92500" lnSpcReduction="10000"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lnSpc>
                        <a:spcPct val="100000"/>
                      </a:lnSpc>
                    </a:pPr>
                    <a:r>
                      <a:rPr kumimoji="1" lang="zh-CN" altLang="en-US" sz="1600" b="1">
                        <a:solidFill>
                          <a:schemeClr val="tx1"/>
                        </a:solidFill>
                        <a:latin typeface="Arial" pitchFamily="34" charset="0"/>
                        <a:ea typeface="微软雅黑" panose="020b0503020204020204" pitchFamily="34" charset="-122"/>
                        <a:sym typeface="Arial" pitchFamily="34" charset="0"/>
                      </a:rPr>
                      <a:t>合理安排休息</a:t>
                    </a:r>
                  </a:p>
                </p:txBody>
              </p:sp>
              <p:sp>
                <p:nvSpPr>
                  <p:cNvPr id="26" name="Rectangle 25">
                    <a:extLst>
                      <a:ext uri="{FF2B5EF4-FFF2-40B4-BE49-F238E27FC236}">
                        <a16:creationId xmlns:a16="http://schemas.microsoft.com/office/drawing/2014/main" id="{6F6A23E8-18E5-C600-1B3E-D265D2EDF712}"/>
                      </a:ext>
                    </a:extLst>
                  </p:cNvPr>
                  <p:cNvSpPr/>
                  <p:nvPr/>
                </p:nvSpPr>
                <p:spPr>
                  <a:xfrm>
                    <a:off x="1623405" y="3380875"/>
                    <a:ext cx="1563035" cy="51642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t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lnSpc>
                        <a:spcPct val="120000"/>
                      </a:lnSpc>
                    </a:pPr>
                    <a:r>
                      <a:rPr kumimoji="1" lang="zh-CN" altLang="en-US" sz="1200">
                        <a:solidFill>
                          <a:schemeClr val="tx1"/>
                        </a:solidFill>
                        <a:latin typeface="Arial" pitchFamily="34" charset="0"/>
                        <a:ea typeface="微软雅黑" panose="020b0503020204020204" pitchFamily="34" charset="-122"/>
                        <a:sym typeface="Arial" pitchFamily="34" charset="0"/>
                      </a:rPr>
                      <a:t>科学的休息有助于提高学习效果</a:t>
                    </a:r>
                    <a:endParaRPr kumimoji="1" lang="en-US" altLang="zh-CN" sz="900">
                      <a:solidFill>
                        <a:schemeClr val="tx1"/>
                      </a:solidFill>
                      <a:latin typeface="Arial" pitchFamily="34" charset="0"/>
                      <a:ea typeface="微软雅黑" panose="020b0503020204020204" pitchFamily="34" charset="-122"/>
                      <a:sym typeface="Arial" pitchFamily="34" charset="0"/>
                    </a:endParaRPr>
                  </a:p>
                </p:txBody>
              </p:sp>
            </p:grpSp>
          </p:grp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99AA5639-5DEE-59B5-E11A-FFC976FBF0EF}"/>
                  </a:ext>
                </a:extLst>
              </p:cNvPr>
              <p:cNvCxnSpPr/>
              <p:nvPr/>
            </p:nvCxnSpPr>
            <p:spPr>
              <a:xfrm flipH="1" flipV="1">
                <a:off x="8565956" y="2339340"/>
                <a:ext cx="1" cy="1491694"/>
              </a:xfrm>
              <a:prstGeom prst="line">
                <a:avLst/>
              </a:prstGeom>
              <a:ln w="22225">
                <a:solidFill>
                  <a:schemeClr val="accent4"/>
                </a:solidFill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873861FA-A30E-44A7-AFF2-9C3AD290AC02}"/>
                </a:ext>
              </a:extLst>
            </p:cNvPr>
            <p:cNvGrpSpPr/>
            <p:nvPr/>
          </p:nvGrpSpPr>
          <p:grpSpPr>
            <a:xfrm>
              <a:off x="9955865" y="2339340"/>
              <a:ext cx="1563035" cy="3618564"/>
              <a:chOff x="9955865" y="2339340"/>
              <a:chExt cx="1563035" cy="3618564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602FC67D-2562-6518-6C56-129ADC829A3D}"/>
                  </a:ext>
                </a:extLst>
              </p:cNvPr>
              <p:cNvGrpSpPr/>
              <p:nvPr/>
            </p:nvGrpSpPr>
            <p:grpSpPr>
              <a:xfrm>
                <a:off x="9955865" y="3831034"/>
                <a:ext cx="1563035" cy="2126870"/>
                <a:chOff x="9820173" y="3831034"/>
                <a:chExt cx="1563035" cy="2126870"/>
              </a:xfrm>
            </p:grpSpPr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87FF7515-62D5-E6BF-1A42-9F5BF691437C}"/>
                    </a:ext>
                  </a:extLst>
                </p:cNvPr>
                <p:cNvGrpSpPr/>
                <p:nvPr/>
              </p:nvGrpSpPr>
              <p:grpSpPr>
                <a:xfrm>
                  <a:off x="10128733" y="3831034"/>
                  <a:ext cx="945915" cy="945915"/>
                  <a:chOff x="6335984" y="5599496"/>
                  <a:chExt cx="540000" cy="540000"/>
                </a:xfrm>
              </p:grpSpPr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1462DD57-8C8B-D9B8-DD20-40D511573CC9}"/>
                      </a:ext>
                    </a:extLst>
                  </p:cNvPr>
                  <p:cNvSpPr txBox="1">
                    <a:spLocks noChangeAspect="1"/>
                  </p:cNvSpPr>
                  <p:nvPr/>
                </p:nvSpPr>
                <p:spPr>
                  <a:xfrm>
                    <a:off x="6335984" y="5599496"/>
                    <a:ext cx="540000" cy="540000"/>
                  </a:xfrm>
                  <a:prstGeom prst="roundRect">
                    <a:avLst>
                      <a:gd name="adj" fmla="val 50000"/>
                    </a:avLst>
                  </a:prstGeom>
                  <a:gradFill>
                    <a:gsLst>
                      <a:gs pos="0">
                        <a:schemeClr val="accent5">
                          <a:lumMod val="60000"/>
                          <a:lumOff val="40000"/>
                        </a:schemeClr>
                      </a:gs>
                      <a:gs pos="50000">
                        <a:schemeClr val="accent5"/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77800" dist="152400" dir="2700000" algn="tl" rotWithShape="0">
                      <a:schemeClr val="accent5">
                        <a:alpha val="2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ctr" defTabSz="914400" rtl="0" eaLnBrk="1" latinLnBrk="0" hangingPunct="1">
                      <a:defRPr kumimoji="1" sz="1800" kern="1200">
                        <a:noFill/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sym typeface="Arial" pitchFamily="34" charset="0"/>
                    </a:endParaRPr>
                  </a:p>
                </p:txBody>
              </p:sp>
              <p:sp>
                <p:nvSpPr>
                  <p:cNvPr id="19" name="Freeform: Shape 18">
                    <a:extLst>
                      <a:ext uri="{FF2B5EF4-FFF2-40B4-BE49-F238E27FC236}">
                        <a16:creationId xmlns:a16="http://schemas.microsoft.com/office/drawing/2014/main" id="{6010AB99-1063-BEC8-D4C7-F994D524AF86}"/>
                      </a:ext>
                    </a:extLst>
                  </p:cNvPr>
                  <p:cNvSpPr/>
                  <p:nvPr/>
                </p:nvSpPr>
                <p:spPr>
                  <a:xfrm>
                    <a:off x="6468280" y="5734252"/>
                    <a:ext cx="275408" cy="270488"/>
                  </a:xfrm>
                  <a:custGeom>
                    <a:gdLst>
                      <a:gd name="connsiteX0" fmla="*/ 343764 w 533400"/>
                      <a:gd name="connsiteY0" fmla="*/ 276846 h 523875"/>
                      <a:gd name="connsiteX1" fmla="*/ 372339 w 533400"/>
                      <a:gd name="connsiteY1" fmla="*/ 305421 h 523875"/>
                      <a:gd name="connsiteX2" fmla="*/ 372339 w 533400"/>
                      <a:gd name="connsiteY2" fmla="*/ 495921 h 523875"/>
                      <a:gd name="connsiteX3" fmla="*/ 343764 w 533400"/>
                      <a:gd name="connsiteY3" fmla="*/ 524496 h 523875"/>
                      <a:gd name="connsiteX4" fmla="*/ 191364 w 533400"/>
                      <a:gd name="connsiteY4" fmla="*/ 524496 h 523875"/>
                      <a:gd name="connsiteX5" fmla="*/ 162789 w 533400"/>
                      <a:gd name="connsiteY5" fmla="*/ 495921 h 523875"/>
                      <a:gd name="connsiteX6" fmla="*/ 162789 w 533400"/>
                      <a:gd name="connsiteY6" fmla="*/ 305421 h 523875"/>
                      <a:gd name="connsiteX7" fmla="*/ 191364 w 533400"/>
                      <a:gd name="connsiteY7" fmla="*/ 276846 h 523875"/>
                      <a:gd name="connsiteX8" fmla="*/ 343764 w 533400"/>
                      <a:gd name="connsiteY8" fmla="*/ 276846 h 523875"/>
                      <a:gd name="connsiteX9" fmla="*/ 143739 w 533400"/>
                      <a:gd name="connsiteY9" fmla="*/ 114921 h 523875"/>
                      <a:gd name="connsiteX10" fmla="*/ 179934 w 533400"/>
                      <a:gd name="connsiteY10" fmla="*/ 153021 h 523875"/>
                      <a:gd name="connsiteX11" fmla="*/ 181839 w 533400"/>
                      <a:gd name="connsiteY11" fmla="*/ 153021 h 523875"/>
                      <a:gd name="connsiteX12" fmla="*/ 353289 w 533400"/>
                      <a:gd name="connsiteY12" fmla="*/ 153021 h 523875"/>
                      <a:gd name="connsiteX13" fmla="*/ 391389 w 533400"/>
                      <a:gd name="connsiteY13" fmla="*/ 116826 h 523875"/>
                      <a:gd name="connsiteX14" fmla="*/ 391389 w 533400"/>
                      <a:gd name="connsiteY14" fmla="*/ 114921 h 523875"/>
                      <a:gd name="connsiteX15" fmla="*/ 505689 w 533400"/>
                      <a:gd name="connsiteY15" fmla="*/ 114921 h 523875"/>
                      <a:gd name="connsiteX16" fmla="*/ 534264 w 533400"/>
                      <a:gd name="connsiteY16" fmla="*/ 143496 h 523875"/>
                      <a:gd name="connsiteX17" fmla="*/ 534264 w 533400"/>
                      <a:gd name="connsiteY17" fmla="*/ 381621 h 523875"/>
                      <a:gd name="connsiteX18" fmla="*/ 505689 w 533400"/>
                      <a:gd name="connsiteY18" fmla="*/ 410196 h 523875"/>
                      <a:gd name="connsiteX19" fmla="*/ 391389 w 533400"/>
                      <a:gd name="connsiteY19" fmla="*/ 410196 h 523875"/>
                      <a:gd name="connsiteX20" fmla="*/ 391389 w 533400"/>
                      <a:gd name="connsiteY20" fmla="*/ 295896 h 523875"/>
                      <a:gd name="connsiteX21" fmla="*/ 355194 w 533400"/>
                      <a:gd name="connsiteY21" fmla="*/ 257796 h 523875"/>
                      <a:gd name="connsiteX22" fmla="*/ 353289 w 533400"/>
                      <a:gd name="connsiteY22" fmla="*/ 257796 h 523875"/>
                      <a:gd name="connsiteX23" fmla="*/ 181839 w 533400"/>
                      <a:gd name="connsiteY23" fmla="*/ 257796 h 523875"/>
                      <a:gd name="connsiteX24" fmla="*/ 143739 w 533400"/>
                      <a:gd name="connsiteY24" fmla="*/ 293991 h 523875"/>
                      <a:gd name="connsiteX25" fmla="*/ 143739 w 533400"/>
                      <a:gd name="connsiteY25" fmla="*/ 295896 h 523875"/>
                      <a:gd name="connsiteX26" fmla="*/ 143739 w 533400"/>
                      <a:gd name="connsiteY26" fmla="*/ 410196 h 523875"/>
                      <a:gd name="connsiteX27" fmla="*/ 29439 w 533400"/>
                      <a:gd name="connsiteY27" fmla="*/ 410196 h 523875"/>
                      <a:gd name="connsiteX28" fmla="*/ 864 w 533400"/>
                      <a:gd name="connsiteY28" fmla="*/ 381621 h 523875"/>
                      <a:gd name="connsiteX29" fmla="*/ 864 w 533400"/>
                      <a:gd name="connsiteY29" fmla="*/ 201599 h 523875"/>
                      <a:gd name="connsiteX30" fmla="*/ 11342 w 533400"/>
                      <a:gd name="connsiteY30" fmla="*/ 175881 h 523875"/>
                      <a:gd name="connsiteX31" fmla="*/ 56109 w 533400"/>
                      <a:gd name="connsiteY31" fmla="*/ 127304 h 523875"/>
                      <a:gd name="connsiteX32" fmla="*/ 83732 w 533400"/>
                      <a:gd name="connsiteY32" fmla="*/ 114921 h 523875"/>
                      <a:gd name="connsiteX33" fmla="*/ 143739 w 533400"/>
                      <a:gd name="connsiteY33" fmla="*/ 114921 h 523875"/>
                      <a:gd name="connsiteX34" fmla="*/ 462827 w 533400"/>
                      <a:gd name="connsiteY34" fmla="*/ 172071 h 523875"/>
                      <a:gd name="connsiteX35" fmla="*/ 448539 w 533400"/>
                      <a:gd name="connsiteY35" fmla="*/ 186359 h 523875"/>
                      <a:gd name="connsiteX36" fmla="*/ 462827 w 533400"/>
                      <a:gd name="connsiteY36" fmla="*/ 200646 h 523875"/>
                      <a:gd name="connsiteX37" fmla="*/ 477114 w 533400"/>
                      <a:gd name="connsiteY37" fmla="*/ 186359 h 523875"/>
                      <a:gd name="connsiteX38" fmla="*/ 462827 w 533400"/>
                      <a:gd name="connsiteY38" fmla="*/ 172071 h 523875"/>
                      <a:gd name="connsiteX39" fmla="*/ 343764 w 533400"/>
                      <a:gd name="connsiteY39" fmla="*/ 621 h 523875"/>
                      <a:gd name="connsiteX40" fmla="*/ 372339 w 533400"/>
                      <a:gd name="connsiteY40" fmla="*/ 29196 h 523875"/>
                      <a:gd name="connsiteX41" fmla="*/ 372339 w 533400"/>
                      <a:gd name="connsiteY41" fmla="*/ 105396 h 523875"/>
                      <a:gd name="connsiteX42" fmla="*/ 343764 w 533400"/>
                      <a:gd name="connsiteY42" fmla="*/ 133971 h 523875"/>
                      <a:gd name="connsiteX43" fmla="*/ 191364 w 533400"/>
                      <a:gd name="connsiteY43" fmla="*/ 133971 h 523875"/>
                      <a:gd name="connsiteX44" fmla="*/ 162789 w 533400"/>
                      <a:gd name="connsiteY44" fmla="*/ 105396 h 523875"/>
                      <a:gd name="connsiteX45" fmla="*/ 162789 w 533400"/>
                      <a:gd name="connsiteY45" fmla="*/ 29196 h 523875"/>
                      <a:gd name="connsiteX46" fmla="*/ 191364 w 533400"/>
                      <a:gd name="connsiteY46" fmla="*/ 621 h 523875"/>
                      <a:gd name="connsiteX47" fmla="*/ 343764 w 533400"/>
                      <a:gd name="connsiteY47" fmla="*/ 621 h 52387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</a:cxnLst>
                    <a:rect l="l" t="t" r="r" b="b"/>
                    <a:pathLst>
                      <a:path w="533400" h="523875">
                        <a:moveTo>
                          <a:pt x="343764" y="276846"/>
                        </a:moveTo>
                        <a:cubicBezTo>
                          <a:pt x="359957" y="276846"/>
                          <a:pt x="372339" y="289229"/>
                          <a:pt x="372339" y="305421"/>
                        </a:cubicBezTo>
                        <a:lnTo>
                          <a:pt x="372339" y="495921"/>
                        </a:lnTo>
                        <a:cubicBezTo>
                          <a:pt x="372339" y="512114"/>
                          <a:pt x="359957" y="524496"/>
                          <a:pt x="343764" y="524496"/>
                        </a:cubicBezTo>
                        <a:lnTo>
                          <a:pt x="191364" y="524496"/>
                        </a:lnTo>
                        <a:cubicBezTo>
                          <a:pt x="175171" y="524496"/>
                          <a:pt x="162789" y="512114"/>
                          <a:pt x="162789" y="495921"/>
                        </a:cubicBezTo>
                        <a:lnTo>
                          <a:pt x="162789" y="305421"/>
                        </a:lnTo>
                        <a:cubicBezTo>
                          <a:pt x="162789" y="289229"/>
                          <a:pt x="175171" y="276846"/>
                          <a:pt x="191364" y="276846"/>
                        </a:cubicBezTo>
                        <a:lnTo>
                          <a:pt x="343764" y="276846"/>
                        </a:lnTo>
                        <a:close/>
                        <a:moveTo>
                          <a:pt x="143739" y="114921"/>
                        </a:moveTo>
                        <a:cubicBezTo>
                          <a:pt x="143739" y="134924"/>
                          <a:pt x="159932" y="152069"/>
                          <a:pt x="179934" y="153021"/>
                        </a:cubicBezTo>
                        <a:lnTo>
                          <a:pt x="181839" y="153021"/>
                        </a:lnTo>
                        <a:lnTo>
                          <a:pt x="353289" y="153021"/>
                        </a:lnTo>
                        <a:cubicBezTo>
                          <a:pt x="373292" y="153021"/>
                          <a:pt x="390436" y="136829"/>
                          <a:pt x="391389" y="116826"/>
                        </a:cubicBezTo>
                        <a:lnTo>
                          <a:pt x="391389" y="114921"/>
                        </a:lnTo>
                        <a:lnTo>
                          <a:pt x="505689" y="114921"/>
                        </a:lnTo>
                        <a:cubicBezTo>
                          <a:pt x="521882" y="114921"/>
                          <a:pt x="534264" y="127304"/>
                          <a:pt x="534264" y="143496"/>
                        </a:cubicBezTo>
                        <a:lnTo>
                          <a:pt x="534264" y="381621"/>
                        </a:lnTo>
                        <a:cubicBezTo>
                          <a:pt x="534264" y="397814"/>
                          <a:pt x="521882" y="410196"/>
                          <a:pt x="505689" y="410196"/>
                        </a:cubicBezTo>
                        <a:lnTo>
                          <a:pt x="391389" y="410196"/>
                        </a:lnTo>
                        <a:lnTo>
                          <a:pt x="391389" y="295896"/>
                        </a:lnTo>
                        <a:cubicBezTo>
                          <a:pt x="391389" y="275894"/>
                          <a:pt x="375196" y="258749"/>
                          <a:pt x="355194" y="257796"/>
                        </a:cubicBezTo>
                        <a:lnTo>
                          <a:pt x="353289" y="257796"/>
                        </a:lnTo>
                        <a:lnTo>
                          <a:pt x="181839" y="257796"/>
                        </a:lnTo>
                        <a:cubicBezTo>
                          <a:pt x="161836" y="257796"/>
                          <a:pt x="144692" y="273989"/>
                          <a:pt x="143739" y="293991"/>
                        </a:cubicBezTo>
                        <a:lnTo>
                          <a:pt x="143739" y="295896"/>
                        </a:lnTo>
                        <a:lnTo>
                          <a:pt x="143739" y="410196"/>
                        </a:lnTo>
                        <a:lnTo>
                          <a:pt x="29439" y="410196"/>
                        </a:lnTo>
                        <a:cubicBezTo>
                          <a:pt x="13246" y="410196"/>
                          <a:pt x="864" y="397814"/>
                          <a:pt x="864" y="381621"/>
                        </a:cubicBezTo>
                        <a:lnTo>
                          <a:pt x="864" y="201599"/>
                        </a:lnTo>
                        <a:cubicBezTo>
                          <a:pt x="864" y="192074"/>
                          <a:pt x="4674" y="182549"/>
                          <a:pt x="11342" y="175881"/>
                        </a:cubicBezTo>
                        <a:lnTo>
                          <a:pt x="56109" y="127304"/>
                        </a:lnTo>
                        <a:cubicBezTo>
                          <a:pt x="63729" y="119684"/>
                          <a:pt x="73254" y="114921"/>
                          <a:pt x="83732" y="114921"/>
                        </a:cubicBezTo>
                        <a:lnTo>
                          <a:pt x="143739" y="114921"/>
                        </a:lnTo>
                        <a:close/>
                        <a:moveTo>
                          <a:pt x="462827" y="172071"/>
                        </a:moveTo>
                        <a:cubicBezTo>
                          <a:pt x="455207" y="172071"/>
                          <a:pt x="448539" y="178739"/>
                          <a:pt x="448539" y="186359"/>
                        </a:cubicBezTo>
                        <a:cubicBezTo>
                          <a:pt x="448539" y="193979"/>
                          <a:pt x="455207" y="200646"/>
                          <a:pt x="462827" y="200646"/>
                        </a:cubicBezTo>
                        <a:cubicBezTo>
                          <a:pt x="470446" y="200646"/>
                          <a:pt x="477114" y="193979"/>
                          <a:pt x="477114" y="186359"/>
                        </a:cubicBezTo>
                        <a:cubicBezTo>
                          <a:pt x="477114" y="178739"/>
                          <a:pt x="470446" y="172071"/>
                          <a:pt x="462827" y="172071"/>
                        </a:cubicBezTo>
                        <a:close/>
                        <a:moveTo>
                          <a:pt x="343764" y="621"/>
                        </a:moveTo>
                        <a:cubicBezTo>
                          <a:pt x="359957" y="621"/>
                          <a:pt x="372339" y="13004"/>
                          <a:pt x="372339" y="29196"/>
                        </a:cubicBezTo>
                        <a:lnTo>
                          <a:pt x="372339" y="105396"/>
                        </a:lnTo>
                        <a:cubicBezTo>
                          <a:pt x="372339" y="121589"/>
                          <a:pt x="359957" y="133971"/>
                          <a:pt x="343764" y="133971"/>
                        </a:cubicBezTo>
                        <a:lnTo>
                          <a:pt x="191364" y="133971"/>
                        </a:lnTo>
                        <a:cubicBezTo>
                          <a:pt x="175171" y="133971"/>
                          <a:pt x="162789" y="121589"/>
                          <a:pt x="162789" y="105396"/>
                        </a:cubicBezTo>
                        <a:lnTo>
                          <a:pt x="162789" y="29196"/>
                        </a:lnTo>
                        <a:cubicBezTo>
                          <a:pt x="162789" y="13004"/>
                          <a:pt x="175171" y="621"/>
                          <a:pt x="191364" y="621"/>
                        </a:cubicBezTo>
                        <a:lnTo>
                          <a:pt x="343764" y="62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Arial" pitchFamily="34" charset="0"/>
                      <a:ea typeface="微软雅黑" panose="020b0503020204020204" pitchFamily="34" charset="-122"/>
                      <a:sym typeface="Arial" pitchFamily="34" charset="0"/>
                    </a:endParaRPr>
                  </a:p>
                </p:txBody>
              </p:sp>
            </p:grpSp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00412728-80E6-F278-48FD-774E5D9EA663}"/>
                    </a:ext>
                  </a:extLst>
                </p:cNvPr>
                <p:cNvGrpSpPr/>
                <p:nvPr/>
              </p:nvGrpSpPr>
              <p:grpSpPr>
                <a:xfrm>
                  <a:off x="9820173" y="5148902"/>
                  <a:ext cx="1563035" cy="809002"/>
                  <a:chOff x="1623405" y="3088296"/>
                  <a:chExt cx="1563035" cy="809002"/>
                </a:xfrm>
              </p:grpSpPr>
              <p:sp>
                <p:nvSpPr>
                  <p:cNvPr id="22" name="Rectangle 21">
                    <a:extLst>
                      <a:ext uri="{FF2B5EF4-FFF2-40B4-BE49-F238E27FC236}">
                        <a16:creationId xmlns:a16="http://schemas.microsoft.com/office/drawing/2014/main" id="{AF283A3C-A0AC-CBAB-FD8E-E175940E9485}"/>
                      </a:ext>
                    </a:extLst>
                  </p:cNvPr>
                  <p:cNvSpPr/>
                  <p:nvPr/>
                </p:nvSpPr>
                <p:spPr>
                  <a:xfrm>
                    <a:off x="1667769" y="3088296"/>
                    <a:ext cx="1474307" cy="3077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91440" tIns="45720" rIns="91440" bIns="45720" rtlCol="0" anchor="b" anchorCtr="0">
                    <a:normAutofit fontScale="92500" lnSpcReduction="10000"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lnSpc>
                        <a:spcPct val="100000"/>
                      </a:lnSpc>
                    </a:pPr>
                    <a:r>
                      <a:rPr kumimoji="1" lang="zh-CN" altLang="en-US" sz="1600" b="1">
                        <a:solidFill>
                          <a:schemeClr val="tx1"/>
                        </a:solidFill>
                        <a:latin typeface="Arial" pitchFamily="34" charset="0"/>
                        <a:ea typeface="微软雅黑" panose="020b0503020204020204" pitchFamily="34" charset="-122"/>
                        <a:sym typeface="Arial" pitchFamily="34" charset="0"/>
                      </a:rPr>
                      <a:t>优化学习环境</a:t>
                    </a:r>
                  </a:p>
                </p:txBody>
              </p:sp>
              <p:sp>
                <p:nvSpPr>
                  <p:cNvPr id="23" name="Rectangle 22">
                    <a:extLst>
                      <a:ext uri="{FF2B5EF4-FFF2-40B4-BE49-F238E27FC236}">
                        <a16:creationId xmlns:a16="http://schemas.microsoft.com/office/drawing/2014/main" id="{E04DBE85-4B43-DE52-DADA-75B28D257F8A}"/>
                      </a:ext>
                    </a:extLst>
                  </p:cNvPr>
                  <p:cNvSpPr/>
                  <p:nvPr/>
                </p:nvSpPr>
                <p:spPr>
                  <a:xfrm>
                    <a:off x="1623405" y="3380875"/>
                    <a:ext cx="1563035" cy="51642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t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lnSpc>
                        <a:spcPct val="120000"/>
                      </a:lnSpc>
                    </a:pPr>
                    <a:r>
                      <a:rPr kumimoji="1" lang="zh-CN" altLang="en-US" sz="1200">
                        <a:solidFill>
                          <a:schemeClr val="tx1"/>
                        </a:solidFill>
                        <a:latin typeface="Arial" pitchFamily="34" charset="0"/>
                        <a:ea typeface="微软雅黑" panose="020b0503020204020204" pitchFamily="34" charset="-122"/>
                        <a:sym typeface="Arial" pitchFamily="34" charset="0"/>
                      </a:rPr>
                      <a:t>提供良好的学习氛围和条件</a:t>
                    </a:r>
                    <a:endParaRPr kumimoji="1" lang="en-US" altLang="zh-CN" sz="900">
                      <a:solidFill>
                        <a:schemeClr val="tx1"/>
                      </a:solidFill>
                      <a:latin typeface="Arial" pitchFamily="34" charset="0"/>
                      <a:ea typeface="微软雅黑" panose="020b0503020204020204" pitchFamily="34" charset="-122"/>
                      <a:sym typeface="Arial" pitchFamily="34" charset="0"/>
                    </a:endParaRPr>
                  </a:p>
                </p:txBody>
              </p:sp>
            </p:grpSp>
          </p:grp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5CA70983-A36E-C9C3-157A-EA83EB97CFA4}"/>
                  </a:ext>
                </a:extLst>
              </p:cNvPr>
              <p:cNvCxnSpPr/>
              <p:nvPr/>
            </p:nvCxnSpPr>
            <p:spPr>
              <a:xfrm flipH="1" flipV="1">
                <a:off x="10740255" y="2339340"/>
                <a:ext cx="1" cy="1491694"/>
              </a:xfrm>
              <a:prstGeom prst="line">
                <a:avLst/>
              </a:prstGeom>
              <a:ln w="22225">
                <a:solidFill>
                  <a:schemeClr val="accent5"/>
                </a:solidFill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51C1E41D-CC63-EEE7-321F-13115CD742A0}"/>
                </a:ext>
              </a:extLst>
            </p:cNvPr>
            <p:cNvGrpSpPr/>
            <p:nvPr/>
          </p:nvGrpSpPr>
          <p:grpSpPr>
            <a:xfrm>
              <a:off x="1138526" y="2306895"/>
              <a:ext cx="1563035" cy="3639462"/>
              <a:chOff x="795092" y="2306895"/>
              <a:chExt cx="1563035" cy="3639462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130E7047-E8B5-942D-6E57-13E1FA5A2C6A}"/>
                  </a:ext>
                </a:extLst>
              </p:cNvPr>
              <p:cNvGrpSpPr/>
              <p:nvPr/>
            </p:nvGrpSpPr>
            <p:grpSpPr>
              <a:xfrm>
                <a:off x="795092" y="5137355"/>
                <a:ext cx="1563035" cy="809002"/>
                <a:chOff x="1623405" y="3088296"/>
                <a:chExt cx="1563035" cy="809002"/>
              </a:xfrm>
            </p:grpSpPr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E1AC355B-C455-5D9D-E6D0-B47663C65D96}"/>
                    </a:ext>
                  </a:extLst>
                </p:cNvPr>
                <p:cNvSpPr/>
                <p:nvPr/>
              </p:nvSpPr>
              <p:spPr>
                <a:xfrm>
                  <a:off x="1667769" y="3088296"/>
                  <a:ext cx="1474307" cy="307777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91440" tIns="45720" rIns="91440" bIns="45720" rtlCol="0" anchor="b" anchorCtr="0">
                  <a:normAutofit fontScale="92500"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</a:pPr>
                  <a:r>
                    <a:rPr kumimoji="1" lang="zh-CN" altLang="en-US" sz="1600" b="1">
                      <a:solidFill>
                        <a:schemeClr val="tx1"/>
                      </a:solidFill>
                      <a:latin typeface="Arial" pitchFamily="34" charset="0"/>
                      <a:ea typeface="微软雅黑" panose="020b0503020204020204" pitchFamily="34" charset="-122"/>
                      <a:sym typeface="Arial" pitchFamily="34" charset="0"/>
                    </a:rPr>
                    <a:t>设定学习目标</a:t>
                  </a:r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8D06310C-0EE5-A00A-8B06-F50FD155474F}"/>
                    </a:ext>
                  </a:extLst>
                </p:cNvPr>
                <p:cNvSpPr/>
                <p:nvPr/>
              </p:nvSpPr>
              <p:spPr>
                <a:xfrm>
                  <a:off x="1623405" y="3380875"/>
                  <a:ext cx="1563035" cy="516423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20000"/>
                    </a:lnSpc>
                  </a:pPr>
                  <a:r>
                    <a:rPr kumimoji="1" lang="zh-CN" altLang="en-US" sz="1200">
                      <a:solidFill>
                        <a:schemeClr val="tx1"/>
                      </a:solidFill>
                      <a:latin typeface="Arial" pitchFamily="34" charset="0"/>
                      <a:ea typeface="微软雅黑" panose="020b0503020204020204" pitchFamily="34" charset="-122"/>
                      <a:sym typeface="Arial" pitchFamily="34" charset="0"/>
                    </a:rPr>
                    <a:t>明确目标有助于合理规划时间</a:t>
                  </a:r>
                  <a:endParaRPr kumimoji="1" lang="en-US" altLang="zh-CN" sz="900">
                    <a:solidFill>
                      <a:schemeClr val="tx1"/>
                    </a:solidFill>
                    <a:latin typeface="Arial" pitchFamily="34" charset="0"/>
                    <a:ea typeface="微软雅黑" panose="020b0503020204020204" pitchFamily="34" charset="-122"/>
                    <a:sym typeface="Arial" pitchFamily="34" charset="0"/>
                  </a:endParaRPr>
                </a:p>
              </p:txBody>
            </p:sp>
          </p:grpSp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625FE87D-D0EE-8027-CEE1-62A931FE2B6D}"/>
                  </a:ext>
                </a:extLst>
              </p:cNvPr>
              <p:cNvGrpSpPr/>
              <p:nvPr/>
            </p:nvGrpSpPr>
            <p:grpSpPr>
              <a:xfrm rot="803812">
                <a:off x="1287882" y="2306895"/>
                <a:ext cx="945915" cy="2437609"/>
                <a:chOff x="1570103" y="2339340"/>
                <a:chExt cx="945915" cy="2437609"/>
              </a:xfrm>
            </p:grpSpPr>
            <p:grpSp>
              <p:nvGrpSpPr>
                <p:cNvPr id="88" name="Group 87">
                  <a:extLst>
                    <a:ext uri="{FF2B5EF4-FFF2-40B4-BE49-F238E27FC236}">
                      <a16:creationId xmlns:a16="http://schemas.microsoft.com/office/drawing/2014/main" id="{C4A1258F-C053-53B7-F594-D4E8660343DE}"/>
                    </a:ext>
                  </a:extLst>
                </p:cNvPr>
                <p:cNvGrpSpPr/>
                <p:nvPr/>
              </p:nvGrpSpPr>
              <p:grpSpPr>
                <a:xfrm>
                  <a:off x="1570103" y="3831034"/>
                  <a:ext cx="945915" cy="945915"/>
                  <a:chOff x="2832175" y="5599496"/>
                  <a:chExt cx="540000" cy="540000"/>
                </a:xfrm>
              </p:grpSpPr>
              <p:sp>
                <p:nvSpPr>
                  <p:cNvPr id="90" name="TextBox 89">
                    <a:extLst>
                      <a:ext uri="{FF2B5EF4-FFF2-40B4-BE49-F238E27FC236}">
                        <a16:creationId xmlns:a16="http://schemas.microsoft.com/office/drawing/2014/main" id="{CB9B4F77-5388-1586-6E8F-4B75881C10B1}"/>
                      </a:ext>
                    </a:extLst>
                  </p:cNvPr>
                  <p:cNvSpPr txBox="1">
                    <a:spLocks noChangeAspect="1"/>
                  </p:cNvSpPr>
                  <p:nvPr/>
                </p:nvSpPr>
                <p:spPr>
                  <a:xfrm>
                    <a:off x="2832175" y="5599496"/>
                    <a:ext cx="540000" cy="540000"/>
                  </a:xfrm>
                  <a:prstGeom prst="roundRect">
                    <a:avLst>
                      <a:gd name="adj" fmla="val 50000"/>
                    </a:avLst>
                  </a:prstGeom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50000">
                        <a:schemeClr val="accent1"/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77800" dist="152400" dir="2700000" algn="tl" rotWithShape="0">
                      <a:schemeClr val="accent1">
                        <a:alpha val="2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ctr" defTabSz="914400" rtl="0" eaLnBrk="1" latinLnBrk="0" hangingPunct="1">
                      <a:defRPr kumimoji="1" sz="1800" kern="1200">
                        <a:noFill/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sym typeface="Arial" pitchFamily="34" charset="0"/>
                    </a:endParaRPr>
                  </a:p>
                </p:txBody>
              </p:sp>
              <p:sp>
                <p:nvSpPr>
                  <p:cNvPr id="91" name="Freeform: Shape 90">
                    <a:extLst>
                      <a:ext uri="{FF2B5EF4-FFF2-40B4-BE49-F238E27FC236}">
                        <a16:creationId xmlns:a16="http://schemas.microsoft.com/office/drawing/2014/main" id="{47BFC077-CB0E-D7BD-A497-289AEE8F2592}"/>
                      </a:ext>
                    </a:extLst>
                  </p:cNvPr>
                  <p:cNvSpPr/>
                  <p:nvPr/>
                </p:nvSpPr>
                <p:spPr>
                  <a:xfrm>
                    <a:off x="2989061" y="5731793"/>
                    <a:ext cx="226228" cy="275406"/>
                  </a:xfrm>
                  <a:custGeom>
                    <a:gdLst>
                      <a:gd name="connsiteX0" fmla="*/ 284197 w 438150"/>
                      <a:gd name="connsiteY0" fmla="*/ 621 h 533400"/>
                      <a:gd name="connsiteX1" fmla="*/ 286102 w 438150"/>
                      <a:gd name="connsiteY1" fmla="*/ 621 h 533400"/>
                      <a:gd name="connsiteX2" fmla="*/ 286102 w 438150"/>
                      <a:gd name="connsiteY2" fmla="*/ 124446 h 533400"/>
                      <a:gd name="connsiteX3" fmla="*/ 286102 w 438150"/>
                      <a:gd name="connsiteY3" fmla="*/ 126351 h 533400"/>
                      <a:gd name="connsiteX4" fmla="*/ 314677 w 438150"/>
                      <a:gd name="connsiteY4" fmla="*/ 153021 h 533400"/>
                      <a:gd name="connsiteX5" fmla="*/ 314677 w 438150"/>
                      <a:gd name="connsiteY5" fmla="*/ 153021 h 533400"/>
                      <a:gd name="connsiteX6" fmla="*/ 438502 w 438150"/>
                      <a:gd name="connsiteY6" fmla="*/ 153021 h 533400"/>
                      <a:gd name="connsiteX7" fmla="*/ 438502 w 438150"/>
                      <a:gd name="connsiteY7" fmla="*/ 154926 h 533400"/>
                      <a:gd name="connsiteX8" fmla="*/ 438502 w 438150"/>
                      <a:gd name="connsiteY8" fmla="*/ 505446 h 533400"/>
                      <a:gd name="connsiteX9" fmla="*/ 409927 w 438150"/>
                      <a:gd name="connsiteY9" fmla="*/ 534021 h 533400"/>
                      <a:gd name="connsiteX10" fmla="*/ 28927 w 438150"/>
                      <a:gd name="connsiteY10" fmla="*/ 534021 h 533400"/>
                      <a:gd name="connsiteX11" fmla="*/ 352 w 438150"/>
                      <a:gd name="connsiteY11" fmla="*/ 505446 h 533400"/>
                      <a:gd name="connsiteX12" fmla="*/ 352 w 438150"/>
                      <a:gd name="connsiteY12" fmla="*/ 29196 h 533400"/>
                      <a:gd name="connsiteX13" fmla="*/ 28927 w 438150"/>
                      <a:gd name="connsiteY13" fmla="*/ 621 h 533400"/>
                      <a:gd name="connsiteX14" fmla="*/ 284197 w 438150"/>
                      <a:gd name="connsiteY14" fmla="*/ 621 h 533400"/>
                      <a:gd name="connsiteX15" fmla="*/ 248002 w 438150"/>
                      <a:gd name="connsiteY15" fmla="*/ 200646 h 533400"/>
                      <a:gd name="connsiteX16" fmla="*/ 152752 w 438150"/>
                      <a:gd name="connsiteY16" fmla="*/ 200646 h 533400"/>
                      <a:gd name="connsiteX17" fmla="*/ 152752 w 438150"/>
                      <a:gd name="connsiteY17" fmla="*/ 410196 h 533400"/>
                      <a:gd name="connsiteX18" fmla="*/ 171802 w 438150"/>
                      <a:gd name="connsiteY18" fmla="*/ 410196 h 533400"/>
                      <a:gd name="connsiteX19" fmla="*/ 171802 w 438150"/>
                      <a:gd name="connsiteY19" fmla="*/ 314946 h 533400"/>
                      <a:gd name="connsiteX20" fmla="*/ 248002 w 438150"/>
                      <a:gd name="connsiteY20" fmla="*/ 314946 h 533400"/>
                      <a:gd name="connsiteX21" fmla="*/ 249907 w 438150"/>
                      <a:gd name="connsiteY21" fmla="*/ 314946 h 533400"/>
                      <a:gd name="connsiteX22" fmla="*/ 305152 w 438150"/>
                      <a:gd name="connsiteY22" fmla="*/ 257796 h 533400"/>
                      <a:gd name="connsiteX23" fmla="*/ 248002 w 438150"/>
                      <a:gd name="connsiteY23" fmla="*/ 200646 h 533400"/>
                      <a:gd name="connsiteX24" fmla="*/ 248002 w 438150"/>
                      <a:gd name="connsiteY24" fmla="*/ 200646 h 533400"/>
                      <a:gd name="connsiteX25" fmla="*/ 248002 w 438150"/>
                      <a:gd name="connsiteY25" fmla="*/ 219696 h 533400"/>
                      <a:gd name="connsiteX26" fmla="*/ 286102 w 438150"/>
                      <a:gd name="connsiteY26" fmla="*/ 257796 h 533400"/>
                      <a:gd name="connsiteX27" fmla="*/ 248002 w 438150"/>
                      <a:gd name="connsiteY27" fmla="*/ 295896 h 533400"/>
                      <a:gd name="connsiteX28" fmla="*/ 248002 w 438150"/>
                      <a:gd name="connsiteY28" fmla="*/ 295896 h 533400"/>
                      <a:gd name="connsiteX29" fmla="*/ 171802 w 438150"/>
                      <a:gd name="connsiteY29" fmla="*/ 295896 h 533400"/>
                      <a:gd name="connsiteX30" fmla="*/ 171802 w 438150"/>
                      <a:gd name="connsiteY30" fmla="*/ 219696 h 533400"/>
                      <a:gd name="connsiteX31" fmla="*/ 248002 w 438150"/>
                      <a:gd name="connsiteY31" fmla="*/ 219696 h 533400"/>
                      <a:gd name="connsiteX32" fmla="*/ 428977 w 438150"/>
                      <a:gd name="connsiteY32" fmla="*/ 133971 h 533400"/>
                      <a:gd name="connsiteX33" fmla="*/ 314677 w 438150"/>
                      <a:gd name="connsiteY33" fmla="*/ 133971 h 533400"/>
                      <a:gd name="connsiteX34" fmla="*/ 313724 w 438150"/>
                      <a:gd name="connsiteY34" fmla="*/ 133971 h 533400"/>
                      <a:gd name="connsiteX35" fmla="*/ 305152 w 438150"/>
                      <a:gd name="connsiteY35" fmla="*/ 124446 h 533400"/>
                      <a:gd name="connsiteX36" fmla="*/ 305152 w 438150"/>
                      <a:gd name="connsiteY36" fmla="*/ 124446 h 533400"/>
                      <a:gd name="connsiteX37" fmla="*/ 305152 w 438150"/>
                      <a:gd name="connsiteY37" fmla="*/ 10146 h 533400"/>
                      <a:gd name="connsiteX38" fmla="*/ 428977 w 438150"/>
                      <a:gd name="connsiteY38" fmla="*/ 133971 h 53340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</a:cxnLst>
                    <a:rect l="l" t="t" r="r" b="b"/>
                    <a:pathLst>
                      <a:path w="438150" h="533400">
                        <a:moveTo>
                          <a:pt x="284197" y="621"/>
                        </a:moveTo>
                        <a:cubicBezTo>
                          <a:pt x="285149" y="621"/>
                          <a:pt x="286102" y="621"/>
                          <a:pt x="286102" y="621"/>
                        </a:cubicBezTo>
                        <a:lnTo>
                          <a:pt x="286102" y="124446"/>
                        </a:lnTo>
                        <a:lnTo>
                          <a:pt x="286102" y="126351"/>
                        </a:lnTo>
                        <a:cubicBezTo>
                          <a:pt x="287055" y="141591"/>
                          <a:pt x="299437" y="153021"/>
                          <a:pt x="314677" y="153021"/>
                        </a:cubicBezTo>
                        <a:lnTo>
                          <a:pt x="314677" y="153021"/>
                        </a:lnTo>
                        <a:lnTo>
                          <a:pt x="438502" y="153021"/>
                        </a:lnTo>
                        <a:cubicBezTo>
                          <a:pt x="438502" y="153974"/>
                          <a:pt x="438502" y="154926"/>
                          <a:pt x="438502" y="154926"/>
                        </a:cubicBezTo>
                        <a:lnTo>
                          <a:pt x="438502" y="505446"/>
                        </a:lnTo>
                        <a:cubicBezTo>
                          <a:pt x="438502" y="521639"/>
                          <a:pt x="426120" y="534021"/>
                          <a:pt x="409927" y="534021"/>
                        </a:cubicBezTo>
                        <a:lnTo>
                          <a:pt x="28927" y="534021"/>
                        </a:lnTo>
                        <a:cubicBezTo>
                          <a:pt x="12734" y="534021"/>
                          <a:pt x="352" y="521639"/>
                          <a:pt x="352" y="505446"/>
                        </a:cubicBezTo>
                        <a:lnTo>
                          <a:pt x="352" y="29196"/>
                        </a:lnTo>
                        <a:cubicBezTo>
                          <a:pt x="352" y="13004"/>
                          <a:pt x="12734" y="621"/>
                          <a:pt x="28927" y="621"/>
                        </a:cubicBezTo>
                        <a:lnTo>
                          <a:pt x="284197" y="621"/>
                        </a:lnTo>
                        <a:close/>
                        <a:moveTo>
                          <a:pt x="248002" y="200646"/>
                        </a:moveTo>
                        <a:lnTo>
                          <a:pt x="152752" y="200646"/>
                        </a:lnTo>
                        <a:lnTo>
                          <a:pt x="152752" y="410196"/>
                        </a:lnTo>
                        <a:lnTo>
                          <a:pt x="171802" y="410196"/>
                        </a:lnTo>
                        <a:lnTo>
                          <a:pt x="171802" y="314946"/>
                        </a:lnTo>
                        <a:lnTo>
                          <a:pt x="248002" y="314946"/>
                        </a:lnTo>
                        <a:lnTo>
                          <a:pt x="249907" y="314946"/>
                        </a:lnTo>
                        <a:cubicBezTo>
                          <a:pt x="280387" y="313994"/>
                          <a:pt x="305152" y="288276"/>
                          <a:pt x="305152" y="257796"/>
                        </a:cubicBezTo>
                        <a:cubicBezTo>
                          <a:pt x="305152" y="226364"/>
                          <a:pt x="279434" y="200646"/>
                          <a:pt x="248002" y="200646"/>
                        </a:cubicBezTo>
                        <a:lnTo>
                          <a:pt x="248002" y="200646"/>
                        </a:lnTo>
                        <a:close/>
                        <a:moveTo>
                          <a:pt x="248002" y="219696"/>
                        </a:moveTo>
                        <a:cubicBezTo>
                          <a:pt x="268957" y="219696"/>
                          <a:pt x="286102" y="236841"/>
                          <a:pt x="286102" y="257796"/>
                        </a:cubicBezTo>
                        <a:cubicBezTo>
                          <a:pt x="286102" y="278751"/>
                          <a:pt x="268957" y="295896"/>
                          <a:pt x="248002" y="295896"/>
                        </a:cubicBezTo>
                        <a:lnTo>
                          <a:pt x="248002" y="295896"/>
                        </a:lnTo>
                        <a:lnTo>
                          <a:pt x="171802" y="295896"/>
                        </a:lnTo>
                        <a:lnTo>
                          <a:pt x="171802" y="219696"/>
                        </a:lnTo>
                        <a:lnTo>
                          <a:pt x="248002" y="219696"/>
                        </a:lnTo>
                        <a:close/>
                        <a:moveTo>
                          <a:pt x="428977" y="133971"/>
                        </a:moveTo>
                        <a:lnTo>
                          <a:pt x="314677" y="133971"/>
                        </a:lnTo>
                        <a:lnTo>
                          <a:pt x="313724" y="133971"/>
                        </a:lnTo>
                        <a:cubicBezTo>
                          <a:pt x="308962" y="133019"/>
                          <a:pt x="305152" y="129209"/>
                          <a:pt x="305152" y="124446"/>
                        </a:cubicBezTo>
                        <a:lnTo>
                          <a:pt x="305152" y="124446"/>
                        </a:lnTo>
                        <a:lnTo>
                          <a:pt x="305152" y="10146"/>
                        </a:lnTo>
                        <a:lnTo>
                          <a:pt x="428977" y="13397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latin typeface="Arial" pitchFamily="34" charset="0"/>
                      <a:ea typeface="微软雅黑" panose="020b0503020204020204" pitchFamily="34" charset="-122"/>
                      <a:sym typeface="Arial" pitchFamily="34" charset="0"/>
                    </a:endParaRPr>
                  </a:p>
                </p:txBody>
              </p:sp>
            </p:grpSp>
            <p:cxnSp>
              <p:nvCxnSpPr>
                <p:cNvPr id="89" name="Straight Connector 88">
                  <a:extLst>
                    <a:ext uri="{FF2B5EF4-FFF2-40B4-BE49-F238E27FC236}">
                      <a16:creationId xmlns:a16="http://schemas.microsoft.com/office/drawing/2014/main" id="{7C8F83AA-A2DE-C128-1560-62A032B61B35}"/>
                    </a:ext>
                  </a:extLst>
                </p:cNvPr>
                <p:cNvCxnSpPr/>
                <p:nvPr/>
              </p:nvCxnSpPr>
              <p:spPr>
                <a:xfrm flipH="1" flipV="1">
                  <a:off x="2042174" y="2339340"/>
                  <a:ext cx="1" cy="1491694"/>
                </a:xfrm>
                <a:prstGeom prst="line">
                  <a:avLst/>
                </a:prstGeom>
                <a:ln w="22225">
                  <a:tailEnd type="oval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95" name="Title 94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/>
              <a:t>时间管理技巧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701175787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https://d.book118.com/936225231151010054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OFFICEPLUS.TAG" val="03a12446-4040-4dad-8d54-bb681f108928"/>
</p:tagLst>
</file>

<file path=ppt/tags/tag2.xml><?xml version="1.0" encoding="utf-8"?>
<p:tagLst xmlns:p="http://schemas.openxmlformats.org/presentationml/2006/main">
  <p:tag name="OFFICEPLUS.TAG" val="7bbc12ee-40ec-489f-ab8c-4fa55cf2bf59"/>
  <p:tag name="OFFICEPLUS.TEMPLATE" val="96b9ae34-36f7-4b48-95be-77dbdbcf38eb.pptx"/>
</p:tagLst>
</file>

<file path=ppt/tags/tag3.xml><?xml version="1.0" encoding="utf-8"?>
<p:tagLst xmlns:p="http://schemas.openxmlformats.org/presentationml/2006/main">
  <p:tag name="OFFICEPLUS.OUTLINESECTION" val="7029945"/>
  <p:tag name="OFFICEPLUS.TAG" val="43779941-ebb9-4272-ab0a-451395e9a0c0"/>
</p:tagLst>
</file>

<file path=ppt/tags/tag4.xml><?xml version="1.0" encoding="utf-8"?>
<p:tagLst xmlns:p="http://schemas.openxmlformats.org/presentationml/2006/main">
  <p:tag name="OFFICEPLUS.OUTLINECONTENT" val="24597488"/>
  <p:tag name="OFFICEPLUS.TAG" val="2beb2bf3-40ba-4876-8eff-8450af69fbd8"/>
  <p:tag name="OFFICEPLUS.TEMPLATE" val="9a185f06-d028-4e42-8ae6-201525c2215f.pptx"/>
</p:tagLst>
</file>

<file path=ppt/tags/tag5.xml><?xml version="1.0" encoding="utf-8"?>
<p:tagLst xmlns:p="http://schemas.openxmlformats.org/presentationml/2006/main">
  <p:tag name="OFFICEPLUS.OUTLINECONTENT" val="24597489"/>
  <p:tag name="OFFICEPLUS.TAG" val="2beb2bf3-40ba-4876-8eff-8450af69fbd8"/>
  <p:tag name="OFFICEPLUS.TEMPLATE" val="63e43fd7-456f-4c49-82c0-6d20333923bc.pptx"/>
</p:tagLst>
</file>

<file path=ppt/tags/tag6.xml><?xml version="1.0" encoding="utf-8"?>
<p:tagLst xmlns:p="http://schemas.openxmlformats.org/presentationml/2006/main">
  <p:tag name="OFFICEPLUS.OUTLINECONTENT" val="24597490"/>
  <p:tag name="OFFICEPLUS.TAG" val="2beb2bf3-40ba-4876-8eff-8450af69fbd8"/>
  <p:tag name="OFFICEPLUS.TEMPLATE" val="3e0a5c74-195a-46f9-bebf-e6973b16a84e.pptx"/>
</p:tagLst>
</file>

<file path=ppt/tags/tag7.xml><?xml version="1.0" encoding="utf-8"?>
<p:tagLst xmlns:p="http://schemas.openxmlformats.org/presentationml/2006/main">
  <p:tag name="OFFICEPLUS.OUTLINECONTENT" val="24597491"/>
  <p:tag name="OFFICEPLUS.TAG" val="2beb2bf3-40ba-4876-8eff-8450af69fbd8"/>
  <p:tag name="OFFICEPLUS.TEMPLATE" val="81363978-e7be-4b4a-81ed-b6b44a9b5b47.pptx"/>
</p:tagLst>
</file>

<file path=ppt/tags/tag8.xml><?xml version="1.0" encoding="utf-8"?>
<p:tagLst xmlns:p="http://schemas.openxmlformats.org/presentationml/2006/main">
  <p:tag name="OFFICEPLUS.OUTLINESECTION" val="7029946"/>
  <p:tag name="OFFICEPLUS.TAG" val="43779941-ebb9-4272-ab0a-451395e9a0c0"/>
</p:tagLst>
</file>

<file path=ppt/tags/tag9.xml><?xml version="1.0" encoding="utf-8"?>
<p:tagLst xmlns:p="http://schemas.openxmlformats.org/presentationml/2006/main">
  <p:tag name="OFFICEPLUS.OUTLINECONTENT" val="24597492"/>
  <p:tag name="OFFICEPLUS.TAG" val="2beb2bf3-40ba-4876-8eff-8450af69fbd8"/>
  <p:tag name="OFFICEPLUS.TEMPLATE" val="7cf4ba2e-9c77-4338-bf5c-83ebdf301f41.pptx"/>
</p:tagLst>
</file>

<file path=ppt/tags/tag10.xml><?xml version="1.0" encoding="utf-8"?>
<p:tagLst xmlns:p="http://schemas.openxmlformats.org/presentationml/2006/main">
  <p:tag name="OFFICEPLUS.OUTLINECONTENT" val="24597493"/>
  <p:tag name="OFFICEPLUS.TAG" val="2beb2bf3-40ba-4876-8eff-8450af69fbd8"/>
  <p:tag name="OFFICEPLUS.TEMPLATE" val="c5597b79-1528-4d0f-b8f8-a3746687f694.pptx"/>
</p:tagLst>
</file>

<file path=ppt/tags/tag11.xml><?xml version="1.0" encoding="utf-8"?>
<p:tagLst xmlns:p="http://schemas.openxmlformats.org/presentationml/2006/main">
  <p:tag name="OFFICEPLUS.OUTLINECONTENT" val="24597494"/>
  <p:tag name="OFFICEPLUS.TAG" val="2beb2bf3-40ba-4876-8eff-8450af69fbd8"/>
  <p:tag name="OFFICEPLUS.TEMPLATE" val="c70471a2-5752-4055-9bfb-220941fcb7ff.pptx"/>
</p:tagLst>
</file>

<file path=ppt/tags/tag12.xml><?xml version="1.0" encoding="utf-8"?>
<p:tagLst xmlns:p="http://schemas.openxmlformats.org/presentationml/2006/main">
  <p:tag name="OFFICEPLUS.OUTLINECONTENT" val="24597495"/>
  <p:tag name="OFFICEPLUS.TAG" val="2beb2bf3-40ba-4876-8eff-8450af69fbd8"/>
  <p:tag name="OFFICEPLUS.TEMPLATE" val="37e20863-4dce-46fb-92f3-ca4f2446ac15.pptx"/>
</p:tagLst>
</file>

<file path=ppt/tags/tag13.xml><?xml version="1.0" encoding="utf-8"?>
<p:tagLst xmlns:p="http://schemas.openxmlformats.org/presentationml/2006/main">
  <p:tag name="OFFICEPLUS.OUTLINESECTION" val="7029947"/>
  <p:tag name="OFFICEPLUS.TAG" val="43779941-ebb9-4272-ab0a-451395e9a0c0"/>
</p:tagLst>
</file>

<file path=ppt/tags/tag14.xml><?xml version="1.0" encoding="utf-8"?>
<p:tagLst xmlns:p="http://schemas.openxmlformats.org/presentationml/2006/main">
  <p:tag name="OFFICEPLUS.OUTLINECONTENT" val="24597496"/>
  <p:tag name="OFFICEPLUS.TAG" val="2beb2bf3-40ba-4876-8eff-8450af69fbd8"/>
  <p:tag name="OFFICEPLUS.TEMPLATE" val="184585ea-f464-4490-9984-1b65fec1c807.pptx"/>
</p:tagLst>
</file>

<file path=ppt/tags/tag1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Designed by OfficePLUS">
  <a:themeElements>
    <a:clrScheme name="OfficePLUS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0E6285"/>
      </a:accent1>
      <a:accent2>
        <a:srgbClr val="FF8F01"/>
      </a:accent2>
      <a:accent3>
        <a:srgbClr val="8F4C19"/>
      </a:accent3>
      <a:accent4>
        <a:srgbClr val="FFBD33"/>
      </a:accent4>
      <a:accent5>
        <a:srgbClr val="3F7A68"/>
      </a:accent5>
      <a:accent6>
        <a:srgbClr val="53A467"/>
      </a:accent6>
      <a:hlink>
        <a:srgbClr val="4472C4"/>
      </a:hlink>
      <a:folHlink>
        <a:srgbClr val="BFBFBF"/>
      </a:folHlink>
    </a:clrScheme>
    <a:fontScheme name="OfficePLU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PLU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PLUS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微软雅黑</vt:lpstr>
      <vt:lpstr>Office Theme</vt:lpstr>
      <vt:lpstr>初一学子探索之旅</vt:lpstr>
      <vt:lpstr>PowerPoint Presentation</vt:lpstr>
      <vt:lpstr>01.初一学习生活总览</vt:lpstr>
      <vt:lpstr>学生生活概览</vt:lpstr>
      <vt:lpstr>学霸秘籍揭示</vt:lpstr>
      <vt:lpstr>学生进步大揭秘</vt:lpstr>
      <vt:lpstr>学生个人成长</vt:lpstr>
      <vt:lpstr>02.学术表现与积极性</vt:lpstr>
      <vt:lpstr>学术表现分析</vt:lpstr>
      <vt:lpstr>热情照亮成长</vt:lpstr>
      <vt:lpstr>优良成绩背后</vt:lpstr>
      <vt:lpstr>"态度决定一切"</vt:lpstr>
      <vt:lpstr>03.个人能力提升</vt:lpstr>
      <vt:lpstr>时间管理技巧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2024-09-21T20:42:46.709</cp:lastPrinted>
  <dcterms:created xsi:type="dcterms:W3CDTF">2024-09-21T12:42:46Z</dcterms:created>
  <dcterms:modified xsi:type="dcterms:W3CDTF">2024-09-21T12:42:49Z</dcterms:modified>
</cp:coreProperties>
</file>