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7797D-F7D3-49DA-A0F5-5637D4D78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637FD-E6CC-497D-9AE8-B38C718D0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ECD86-6C21-4350-8112-2393C46DD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08EBF-FA5A-4B26-87FF-5D6B10AD0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8B0E9C-385C-4B39-A8CD-63BAC96AF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286D2B-55FA-4776-95F9-1CEAC94AD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D2C5A7-C74B-4FFD-A754-F65212F17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A0DF0-9CF0-476D-8861-004710170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73ED4-5674-4E5B-84A0-D01F4766E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2CEE2-55A7-4FFA-8C4D-56CD12AB2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F36D2-C492-4957-8980-975954F24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3401102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广告营销行业2024年生产趋势分析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技术创新与智能化发展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消费者需求变化与应对策略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市场竞争格局与品牌塑造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政策法规调整及企业应对策略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未来展望与机遇挑战并存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广告营销行业近年来保持稳定增长，市场规模不断扩大，预计未来几年将持续保持增长态势。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目前广告营销行业竞争激烈，市场参与者众多，包括大型广告公司、媒体机构、数字营销平台等。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随着数字化、智能化技术的不断发展，广告营销行业正朝着更加精准、个性化、自动化的方向发展。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广告营销行业现状及发展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399" b="21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2024年生产趋势预测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数字化广告占比增加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随着互联网的普及和数字化技术的发展，数字化广告在广告营销行业中的占比将不断增加。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个性化广告成为主流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基于大数据和人工智能技术的个性化广告将逐渐成为主流，提高广告的精准度和效果。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社交媒体广告持续增长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社交媒体用户规模不断扩大，社交媒体广告将继续保持快速增长。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新技术的发展和应用将不断推动广告营销行业的变革和发展。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政府对广告行业的监管政策将直接影响行业的发展方向和竞争格局。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消费者需求的变化将引导广告营销行业的创新和发展方向。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经济环境的变化将对广告营销行业的市场需求和竞争格局产生影响。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影响行业发展的关键因素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技术创新与智能化发展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167" r="30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语音识别和自然语言处理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实现语音交互广告，提升用户体验，拓宽广告传播渠道。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通过AI算法分析用户数据，实现个性化广告内容推荐，提高广告点击率和转化率。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智能创意生成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利用AI技术自动生成广告创意，降低广告制作成本，提高生产效率。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人工智能在广告营销中应用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用户画像与精准定位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通过大数据分析用户行为、兴趣等，构建精准用户画像，实现广告精准投放。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实时竞价与智能投放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运用大数据和机器学习算法，进行广告实时竞价和智能投放，优化广告效果。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数据驱动的广告策略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根据大数据分析结果，调整广告策略，提高广告投资回报率。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大数据与精准投放策略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高速数据传输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5G/6G通信技术提供高速数据传输能力，支持高清视频、AR/VR等广告形式，提升广告表现力。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低延迟与实时互动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5G/6G的低延迟特性使得广告可以实现实时互动，提高用户参与度和广告效果。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物联网与广告融合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5G/6G将推动物联网发展，广告可以融入更多智能设备，拓宽广告传播范围。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5G/6G通信技术对广告传播影响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消费者需求变化与应对策略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随着信息获取渠道的多样化，消费者更加理性，对广告的信任度降低，更注重品牌口碑和产品实际效果。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消费者在购买决策中更注重个性化需求，喜欢通过社交媒体、短视频等渠道了解和分享产品信息，对互动式广告体验有更高需求。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消费者心理及行为特点分析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个性化广告内容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根据消费者的兴趣和需求，提供定制化的广告内容，如基于用户画像的精准推送、个性化推荐系统等。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提供个性化的购买体验，如定制化产品、专属客服等，以满足消费者对独特性和专属感的需求。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个性化定制服务需求增长趋势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https://d.book118.com/936234011023010035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2024-09-04T18:18:04.020</cp:lastPrinted>
  <dcterms:created xsi:type="dcterms:W3CDTF">2024-09-04T10:18:04Z</dcterms:created>
  <dcterms:modified xsi:type="dcterms:W3CDTF">2024-09-04T10:18:06Z</dcterms:modified>
</cp:coreProperties>
</file>