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6B993D0-366F-4E01-8554-B9890D8FB7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72D42-1B6F-40A0-9B77-42C5324D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16D3-4C20-47C7-83D8-54C1D2A6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B74A8-FB90-455C-9B57-C7502F84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9768B-DC8A-4F97-8F5B-47D9741C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2A373-A840-4FC8-8587-33F286FBB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5843CD-432F-46F9-8F8E-C1A0F108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24D8C-4F31-4724-A98B-7FC6E071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94003-FDDC-4EEB-8F5C-9DCF27C74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9D934-3192-4D09-AB68-1DE196E2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B18A6-7BB8-42F2-A29F-8631011B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CA0D0-87BD-40E3-92A8-665323E8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2F0719-8494-4E99-AF5F-80DAB16EE4F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D90B065-C700-49F9-AA59-ADAE6FF4D8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4000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冲突解决技巧的训练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概述冲突解决技巧的训练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冲突解决技巧的实战应用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概述冲突解决技巧的训练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冲突解决技巧的重要性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冲突解决技巧对于个人和团队的发展至关重要。培养冲突解决技巧可以提高沟通效率和团队合作能力。不良的冲突解决方式可能导致团队矛盾加剧和分裂。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冲突解决技巧的影响因素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个人性格特点对冲突解决技巧的发挥起到重要作用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个人性格特点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情绪管理能力对于冲突解决过程的顺利进行至关重要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文化背景和价值观念也会影响冲突解决技巧的运用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文化背景和价值观念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主动倾听和理解对方是解决冲突的基础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主动倾听和理解对方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寻找共同利益和妥协是有效解决冲突的高级技巧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寻找共同利益和妥协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积极沟通和表达自己的想法能加快冲突的解决速度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积极沟通和表达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培养团队合作意识也是重要的冲突解决技巧训练方法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反思和总结经验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反思和总结冲突解决过程中的成功和失败经验有助于提高技巧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情景模拟和角色扮演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情景模拟和角色扮演是常用的训练方式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冲突解决技巧的训练方法总结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冲突解决技巧的训练需要不断地实践和反思。只有不断地练习和总结，才能真正内化这些技巧并在实际情况中灵活运用。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冲突解决技巧的重要性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冲突解决技巧的重要性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冲突解决技巧在人际关系中起着至关重要的作用。学习这些技巧可以帮助我们更好地处理矛盾和纠纷。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冲突不可避免，学会解决冲突可以增进人际关系和团队合作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缺乏冲突解决技巧会导致人际关系恶化，影响工作效率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增强合作和团队凝聚力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团队合作是取得共赢的关键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凝聚力能推动团队向前发展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有效处理矛盾，避免情绪激烈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冷静处理纠纷有助于寻求解决方案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避免情绪激烈可以保持良好关系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促进沟通和理解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有效沟通是解决冲突的基础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理解对方意图有助于化解纠纷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冲突解决技巧的训练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倾听与尊重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学会倾听并尊重他人观点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学会控制情绪，保持冷静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共赢合作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学会寻求共赢解决方案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道歉与原谅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学会适时道歉和原谅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冲突解决技巧的重要性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冲突解决技巧对团队的影响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良好的冲突解决技巧可以减少团队内部摩擦，有效的冲突解决技巧有助于提高团队的工作效率和创造力。然而，错误的冲突解决方式可能导致团队分裂和解散。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冲突解决技巧对个人的影响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提升情商和自我管理能力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增强沟通能力和社交技巧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增强自信和自尊心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增进友谊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处理内部矛盾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解决纷争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冲突解决技巧的实践应用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解决问题和矛盾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冲突解决技巧的实例分析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通过案例分析，学习如何运用冲突解决技巧处理现实生活中的问题。分析成功案例和失败案例，总结成功的冲突解决技巧，探讨在不同情境下的灵活运用。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成功的冲突解决技巧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https://d.book118.com/936240004012010104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冲突解决技巧的训练</vt:lpstr>
      <vt:lpstr>目录</vt:lpstr>
      <vt:lpstr>第1章 概述冲突解决技巧的训练</vt:lpstr>
      <vt:lpstr> </vt:lpstr>
      <vt:lpstr>冲突解决技巧的影响因素</vt:lpstr>
      <vt:lpstr>冲突解决技巧的分类</vt:lpstr>
      <vt:lpstr>冲突解决技巧的训练方法</vt:lpstr>
      <vt:lpstr>冲突解决技巧的训练方法总结</vt:lpstr>
      <vt:lpstr>第1章 冲突解决技巧的重要性</vt:lpstr>
      <vt:lpstr> </vt:lpstr>
      <vt:lpstr>为什么需要冲突解决技巧</vt:lpstr>
      <vt:lpstr>冲突解决技巧的益处</vt:lpstr>
      <vt:lpstr>冲突解决技巧的训练</vt:lpstr>
      <vt:lpstr>第2章 冲突解决技巧的重要性</vt:lpstr>
      <vt:lpstr> </vt:lpstr>
      <vt:lpstr>冲突解决技巧对个人的影响</vt:lpstr>
      <vt:lpstr>冲突解决技巧的实践应用</vt:lpstr>
      <vt:lpstr> </vt:lpstr>
      <vt:lpstr>成功的冲突解决技巧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2024-09-29T14:41:25.130</cp:lastPrinted>
  <dcterms:created xsi:type="dcterms:W3CDTF">2024-09-29T06:41:25Z</dcterms:created>
  <dcterms:modified xsi:type="dcterms:W3CDTF">2024-09-29T06:41:27Z</dcterms:modified>
</cp:coreProperties>
</file>