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13FB9-C4F9-4ADB-A157-1123A5E40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9CEBA-5FA9-443D-B506-E1D52D8A0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A36FC-A837-4673-ACD3-76AA2C80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9DD41-7F80-42E4-A466-82E1CB28B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F0A92-F6E4-424A-B207-995358575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E89FD-5D85-468A-A908-ED0BCE3A5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A79D9-E1D8-40ED-83C0-93230CE26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980B0-41B5-4330-9ACC-F460DBD8A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077C7-CFBC-4161-B28E-9DCDDC479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4EC54-A355-4812-9E26-2220CAD7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3AE3C-4964-4482-BBF9-88144F8D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4002301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行业BO员工试用期战略规划培训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试用期员工角色定位与职责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行业发展趋势及市场分析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战略规划制定与执行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绩效管理与自我提升策略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法律法规遵守与职业道德教育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试用期员工角色定位与职责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行业BO岗位概述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行业分析与趋势洞察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负责深入研究特定行业，分析市场趋势、竞争格局以及行业动态，为企业战略制定提供决策支持。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业务机会识别与评估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通过市场调研和数据分析，发现新的业务机会，对潜在市场进行评估，提出可行性建议。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与客户保持密切联系，了解客户需求，为客户提供专业化的服务和解决方案，推动业务合作深入发展。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在试用期内，员工应积极学习行业知识、业务技能和企业文化，不断提升自身专业素养和综合能力。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业务参与与实践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参与实际项目运作，了解业务流程和操作规范，积累实践经验，为日后独立工作打下基础。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融入团队，与同事建立良好的工作关系，积极沟通、分享经验和资源，共同推动团队目标的实现。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试用期员工角色定位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能够运用科学方法收集、整理和分析市场数据，形成有价值的行业报告和市场分析。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深入理解公司业务模式和市场需求，能够提出创新性的解决方案和发展建议。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业务理解与创新能力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擅长与客户沟通，了解客户需求和反馈，积极维护和拓展客户关系网络。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具备良好的团队协作精神，能够在项目中发挥领导作用，推动团队协同高效工作。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行业发展趋势及市场分析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当前行业市场规模不断扩大，增长率保持较高水平，显示出强劲的发展势头。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行业产业链日趋完善，上下游企业合作紧密，形成了良好的产业生态。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行业内企业数量众多，竞争激烈，但优质企业逐渐脱颖而出，形成相对稳定的市场格局。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市场份额向头部企业集中，中小企业在细分领域寻求突破。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企业间竞争手段不断翻新，包括产品创新、营销策略、渠道拓展等。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竞争手段多样化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随着全球化进程加速，企业纷纷拓展海外市场，国际竞争日益激烈。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新技术不断涌现，将推动行业持续创新，提升产品附加值和竞争力。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技术创新驱动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环保理念深入人心，企业将更加注重绿色生产和社会责任，推动行业可持续发展。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绿色可持续发展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消费者需求日益多样化、个性化，企业将更加注重产品定制化和差异化服务。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个性化定制趋势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行业将与其他产业进行跨界融合，延伸产业链，开拓新的市场空间。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跨界融合与产业链延伸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行业未来发展方向预测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战略规划制定与执行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深入了解行业趋势、市场状况、竞争对手情况，为企业制定适应外部环境的战略规划提供依据。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内部资源评估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对企业自身资源、能力、优势进行全面分析，为战略规划的制定提供支撑。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企业愿景与使命明确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确立企业长期发展的方向和目标，激发员工共同奋斗的动力。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企业战略规划框架构建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SMART原则应用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确保设定的目标具体、可衡量、可实现、相关性强和时限明确。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目标分解方法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采用WBS、鱼骨图等工具，将整体目标逐层分解为部门和个人可执行的小目标。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目标与绩效关联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将目标与员工绩效考核紧密结合，确保目标的有效实现。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目标设定与分解方法论述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https://d.book118.com/936240023011010031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2024-08-29T10:15:32.410</cp:lastPrinted>
  <dcterms:created xsi:type="dcterms:W3CDTF">2024-08-29T02:15:32Z</dcterms:created>
  <dcterms:modified xsi:type="dcterms:W3CDTF">2024-08-29T02:15:34Z</dcterms:modified>
</cp:coreProperties>
</file>