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A38B9-1B75-44E6-AD14-895CB938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51961-805E-4406-A774-9FF803C7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66B3-A9AC-4043-990A-54DA17FC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19230-6582-4DD0-9945-64DAB43F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CC5BB-383B-4C05-8310-5451E069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D45B2-2B44-4E38-8BAB-F4EB1240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CF386-AD25-4587-887C-4ACF7C5D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0AB21-4D23-4789-903A-6B92B14F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1B9A1-72C1-45E8-8032-CC8D91A4D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4B216-06CA-48AD-A2B2-21DE7B6B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75840-7EF2-4D14-A521-3DAFD0D1B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41240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冬季呼吸道疾病的传染机制与预防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传染机制剖析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由病毒或细菌感染引起，症状包括咳嗽、喘息、胸闷等。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由流感病毒引起，症状较感冒严重，包括高热、头痛、肌肉疼痛、咳嗽等。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由病毒引起，症状包括鼻塞、流涕、咳嗽、喉咙痛等。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由细菌、病毒或真菌感染引起，症状包括高热、咳嗽、咳痰、胸痛等。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病毒或细菌感染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呼吸道疾病的主要病因，通过飞沫或接触传播。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身体抵抗力下降，容易感染呼吸道疾病。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寒冷、干燥、污染等环境因素可加重呼吸道疾病的症状。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冬季高发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季节性特点与流行趋势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寒冷季节人们室内活动增多，空气流通不畅，容易造成病毒传播。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呼吸道疾病在人群中具有普遍易感性，流行范围广，传播速度快。随着全球气候变化和人口流动增加，流行趋势可能发生变化。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传染机制剖析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病原体传播途径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患者咳嗽、打喷嚏或谈话时，含有病原体的飞沫可悬浮在空气中，被易感者吸入后感染。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病原体可附着于患者或携带者的手、生活用品、玩具等表面，通过接触传播给易感者。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在相对封闭的环境中，长时间暴露于高浓度气溶胶情况下存在经气溶胶传播的可能。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易感人群特征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不良的生活习惯，如吸烟、酗酒等，会降低呼吸道免疫力，增加感染风险。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长期生活在污染严重、通风不良的环境中，也容易导致呼吸道感染。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儿童、老年人及免疫力低下的人群更容易感染。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免疫防御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免疫自稳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免疫监视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免疫系统在感染中作用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免疫系统通过识别和清除病原体，防止感染的发生和扩散。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维持机体内环境的稳定，防止自身免疫性疾病的发生。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识别和清除突变的细胞，防止肿瘤的发生。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50" b="14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经常用肥皂和流动水洗手，特别是在接触呼吸道分泌物后和饭前便后。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在人群密集场所或空气不流通的地方，建议佩戴口罩以减少飞沫传播。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避免用手触摸眼、口、鼻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这些部位容易受到病毒侵袭，因此要尽量避免用手触摸。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控制室内温度和湿度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保持适宜的室内温度和湿度，有助于减少病毒在空气中的存活时间。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在室内使用空气净化器，可以过滤空气中的病毒和细菌，减少室内空气污染。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室内空气流通保持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https://d.book118.com/936241240005010051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2024-09-16T15:37:09.278</cp:lastPrinted>
  <dcterms:created xsi:type="dcterms:W3CDTF">2024-09-16T07:37:09Z</dcterms:created>
  <dcterms:modified xsi:type="dcterms:W3CDTF">2024-09-16T07:37:11Z</dcterms:modified>
</cp:coreProperties>
</file>