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348B0-1525-4C2F-B3CE-0DBF4C356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5CC7B-D488-442C-8827-6566F3B24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8AE83-FE29-4934-86D1-1FA8D69A4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D3854-2984-4FCA-8D3A-C9EDD554B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C1306E-E544-4DA2-890D-E5650C5C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6C762-83B1-4DEB-A829-FB6B1DB35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C92DE4-9871-4A2E-B018-D2AD4111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9EFF0-BEE2-43CF-B314-09D18F325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50CA6-390B-4D0C-9960-AE5DA3769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92B5F-3D2E-4AE5-961E-8321FECA8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C76B6-9A4D-4EA5-BCA2-388DAF43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4214413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策划与执行力提升方法培训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策划与执行力的基本概念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提升策划能力的方法与技巧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提高执行力的有效途径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案例分析：成功企业的策划与执行力实践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互动环节：分享你的策划与执行经验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总结与展望：策划与执行力提升的未来趋势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策划与执行力的基本概念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策划是一种思维方式和行动指南，通过系统性的思考和规划，为达成特定目标而制定详细计划和策略的过程。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策划能够帮助组织和个人明确目标、分析现状、预测未来，以及制定有效的策略和行动方案，从而提高决策的科学性和准确性，降低风险，提升成功概率。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18" r="164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执行力是指贯彻战略意图，完成预定目标的操作能力，是把企业战略、规划转化成为效益、成果的关键。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执行力是企业成功的重要保障，能够将策划转化为实际行动，确保各项计划和策略得到有效实施，最终实现预定目标。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执行力的含义及作用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策划和执行力是相互依存的两个环节，策划为执行力提供方向和指引，而执行力则是将策划转化为现实的关键。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优秀的策划能够提高执行力的效率和效果，而强大的执行力则能够确保策划得到有效实施，二者相互促进，共同推动目标的实现。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策划与执行力的关系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提升策划能力的方法与技巧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83" r="152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明确策划活动的目的和预期结果，确保所有工作都围绕目标展开。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深入了解目标受众的需求和喜好，为策划活动提供有针对性的内容和形式。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收集行业、竞争对手、目标受众等方面的信息，为策划提供数据支持。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对收集到的信息进行整理、分析，发现市场趋势和潜在机会，为策划提供依据。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制定切实可行的策划方案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根据目标和市场调研结果，制定具体、可操作的策划方案，包括主题、内容、形式、时间等。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充分利用现有资源，调动各方力量，确保策划方案的顺利实施。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打破常规思维，勇于尝试新事物和新方法，为策划注入新的活力。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手段和渠道进行宣传推广，提高策划活动的知名度和影响力。如社交媒体、线下活动、合作伙伴等多元化渠道的运用。同时，根据目标受众的特点和需求，制定个性化的推广策略，提高受众的参与度和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学会创新思维与多元化策略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提高执行力的有效途径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制定清晰、具体的执行计划，明确每个阶段的目标和任务，确保团队成员对整体计划有充分的理解。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明确目标与任务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针对每项任务，制定详细的执行流程，包括任务分配、资源调配、进度监控等环节，确保工作有条不紊地进行。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在执行过程中，密切关注实际情况，及时调整计划和流程，确保项目能够按照预定目标顺利推进。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建立完善的执行计划与流程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积极倡导团队协作精神，鼓励团队成员之间互相支持、协作配合，共同应对挑战和解决问题。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639" b="46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加强团队成员之间的沟通与交流，确保信息畅通、准确传递，避免因沟通不畅导致的误解和延误。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在团队中营造信任与尊重的氛围，鼓励成员发表不同意见和建议，激发团队的创新活力。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培养团队协作精神与沟通能力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1" b="53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强化时间管理与自律意识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制定合理的时间计划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根据项目进度和个人能力，制定合理的时间计划，确保每项任务都能按时完成。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培养自律习惯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养成良好的自律习惯，如按时起床、合理安排工作时间、避免拖延等，提高工作效率和执行力。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学会优先级排序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在面对多项任务时，学会根据重要性和紧急性对任务进行优先级排序，合理分配时间和精力。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https://d.book118.com/936242144131010031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2024-08-30T04:08:36.908</cp:lastPrinted>
  <dcterms:created xsi:type="dcterms:W3CDTF">2024-08-29T20:08:36Z</dcterms:created>
  <dcterms:modified xsi:type="dcterms:W3CDTF">2024-08-29T20:08:39Z</dcterms:modified>
</cp:coreProperties>
</file>