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735EBE-EF68-4B47-9ABA-4ED58310B6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430825-B34F-4E9D-B615-D97EDEAD8A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C3790C-8F6B-4DEE-BC81-0DD14E456B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BB7C13-4326-4544-80D5-0CE921484C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5271C82-C7EF-457B-A288-9A2CB5FB58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6567B7B-8C82-42AC-97C6-20B8CE4C33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672A118-D5AA-4ADA-BD1D-443FC98960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6F64AB-1A57-4C63-B5F5-283215D4FA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C8BE95-806B-44DF-BBEC-570EE4BD75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2FFC11-BCF3-4CC7-BC27-C4D5818951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F4FD44-EEAA-43EC-8775-0A301075AD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6243150003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现代企业管理_第-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04346" y="4948612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endParaRPr lang="en-US" sz="2025">
              <a:solidFill>
                <a:schemeClr val="dk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04346" y="5502858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2024-01-25</a:t>
            </a:r>
          </a:p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现代企业管理概述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现代企业战略管理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现代企业市场营销管理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现代企业生产运营管理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现代企业财务管理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现代企业人力资源管理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现代企业管理概述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企业管理的定义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企业管理是指对企业生产经营活动进行计划、组织、指挥、协调和控制等一系列活动的总称，旨在实现企业的目标并优化资源配置。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企业管理的内涵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企业管理涉及企业战略、组织、人力、财务、营销等多个方面，通过合理配置资源、优化流程、提高效率等手段，确保企业稳健发展并实现长期盈利。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6000" r="26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企业管理的定义与内涵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490" r="3149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5341" r="2534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093" r="3109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借助先进的信息技术，实现企业管理的数字化、智能化。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构建完善的管理体系，确保各部门协同高效运作。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系统化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现代企业管理的特点与趋势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2075" b="32075"/>
          <a:stretch>
            <a:fillRect/>
          </a:stretch>
        </p:blipFill>
        <p:spPr>
          <a:xfrm>
            <a:off x="0" y="1477241"/>
            <a:ext cx="12193201" cy="437134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7868425" y="4586931"/>
            <a:ext cx="4324775" cy="126165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65027" y="4586931"/>
            <a:ext cx="1003399" cy="1261658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7992463" y="4527198"/>
            <a:ext cx="4076700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人性化：关注员工需求，营造积极向上的企业文化。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现代企业管理的特点与趋势</a:t>
              </a:r>
            </a:p>
          </p:txBody>
        </p:sp>
      </p:grpSp>
      <p:sp>
        <p:nvSpPr>
          <p:cNvPr id="28" name="Freeform 28"/>
          <p:cNvSpPr/>
          <p:nvPr/>
        </p:nvSpPr>
        <p:spPr>
          <a:xfrm>
            <a:off x="7084983" y="4936017"/>
            <a:ext cx="563486" cy="563486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减少管理层次，提高决策效率。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扁平化管理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柔性管理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知识管理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7458" r="745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适应市场变化，灵活调整企业战略和组织结构。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重视知识资产，提升企业核心竞争力。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现代企业管理的特点与趋势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提高企业效率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降低企业风险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增强企业竞争力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实现企业可持续发展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企业管理的重要性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通过优化流程、合理配置资源等手段，提高企业运营效率。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通过创新管理模式、提升员工素质等途径，增强企业在市场中的竞争力。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建立完善的风险防范机制，降低企业经营风险。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制定长远的发展规划，关注环保、社会责任等方面，确保企业实现可持续发展。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现代企业战略管理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内涵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企业战略管理是指企业为实现长期发展目标，在分析外部环境和内部条件的基础上，对企业战略进行制定、选择、实施、控制与评价的一系列动态管理过程。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意义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企业战略管理有助于企业明确发展方向，优化资源配置，提升核心竞争力，实现可持续发展。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企业战略管理的内涵与意义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环境分析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对企业所处的外部环境（政治、经济、社会、技术等方面）和内部条件（资源、能力、文化等方面）进行深入分析，识别机会与威胁，评估优势与劣势。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目标设定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根据环境分析结果，设定企业的长期发展目标，包括市场地位、盈利能力、创新能力等方面。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战略制定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基于目标设定，制定企业的总体战略、竞争战略和职能战略，明确战略重点和实施路径。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企业战略制定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根据战略需求，优化企业资源配置，包括人力、物力、财力等方面，确保战略实施的顺利进行。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资源配置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为适应战略发展需要，调整企业的组织架构和管理模式，提高组织运行效率。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组织架构调整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建立战略实施监控机制，定期对战略执行情况进行评估，及时发现问题并采取相应措施进行调整和改进。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监控与评估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在战略实施过程中，不断总结经验教训，进行持续改进和创新，推动企业不断适应市场变化和发展需求。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企业战略实施与控制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现代企业市场营销管理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市场营销管理是企业为实现经营目标，对创造、建立、保持与目标市场之间的互利交换关系而进行的计划、组织、指挥、协调和控制等一系列管理活动。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市场营销管理的目标是促进销售、获取利润、提升品牌知名度和竞争力，以及满足消费者需求和建立长期客户关系。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市场营销管理的内涵与目标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https://d.book118.com/936243150003010054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2024-09-20T23:13:22.543</cp:lastPrinted>
  <dcterms:created xsi:type="dcterms:W3CDTF">2024-09-20T15:13:22Z</dcterms:created>
  <dcterms:modified xsi:type="dcterms:W3CDTF">2024-09-20T15:13:24Z</dcterms:modified>
</cp:coreProperties>
</file>