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43C4AFF-BC61-463A-B908-EEE38D38E1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6AE713D-B03E-47A3-BC44-B90C691727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0A04403-4641-468E-9645-F5BEA8F7D8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9CF7CB5-5EB6-4B7C-8B28-9F28FC39A7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6DAA4F0-B209-47FE-AC0A-5C35C993A9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4920440-53D0-489B-AF7A-6B4ACF6740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811F665-F27C-4977-B3E1-72BB9F2370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9CF5986-CEBE-4EE1-8C10-D65EEE58C1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DD52C0F-C764-4F42-B811-B70E3ADA4F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2FE85E9-F6F9-4BB3-9BC8-3C95972161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1E3F2EC-F9C3-4A48-BB06-C41EB46483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37003145124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616" y="1681622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《电弧的基本特性》ppt课件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7" name="AutoShape 7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516619" y="1216342"/>
            <a:ext cx="6621780" cy="44253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电弧的概述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电弧的结构和特性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电弧的物理效应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电弧的应用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电弧的未来发展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81411" y="2037684"/>
            <a:ext cx="2792730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57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63069" y="3262599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rgbClr val="131516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53851" y="182270"/>
            <a:ext cx="2807348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电弧的概述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电弧是一种气体放电现象，发生在两个电极之间，由高电场引起。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弧是一种气体放电现象，发生在两个电极之间，通常在高压电场的作用下产生。当电极之间的气体受到足够的电场作用时，气体中的自由电子会被加速到能够碰撞并电离其他气体分子，形成更多的自由电子和正离子，从而形成导电通道，产生电流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电弧的定义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543457" y="1876457"/>
            <a:ext cx="3105086" cy="3105086"/>
          </a:xfrm>
          <a:prstGeom prst="ellipse">
            <a:avLst/>
          </a:prstGeom>
          <a:solidFill>
            <a:schemeClr val="accent2">
              <a:alpha val="2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838682" y="2171682"/>
            <a:ext cx="2514635" cy="251463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97329" y="1537698"/>
            <a:ext cx="346677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97329" y="2820233"/>
            <a:ext cx="3466777" cy="341833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电弧的形成需要高电场、低气压和适当的电极间距。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936144" y="1537698"/>
            <a:ext cx="346677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936144" y="2820233"/>
            <a:ext cx="3466777" cy="341833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弧的形成需要满足一定的条件。首先，需要有足够高的电场强度，使得气体中的自由电子受到足够的加速作用。其次，电极间的气压要低，以便气体分子之间的距离足够大，使得电子在飞行过程中能够与更多的气体分子发生碰撞。最后，电极间距要适当，过大或过小的间距都不利于电弧的形成。</a:t>
            </a:r>
          </a:p>
        </p:txBody>
      </p:sp>
      <p:sp>
        <p:nvSpPr>
          <p:cNvPr id="8" name="Freeform 8"/>
          <p:cNvSpPr/>
          <p:nvPr/>
        </p:nvSpPr>
        <p:spPr>
          <a:xfrm>
            <a:off x="5503755" y="2836755"/>
            <a:ext cx="1184490" cy="1184490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电弧的形成条件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电弧的分类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电弧根据其产生方式和特性可以分为直流电弧、交流电弧和脉冲电弧。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其产生方式和特性，电弧可以分为三种类型。直流电弧：在直流电路中产生的电弧，其特性与电流大小和方向无关。交流电弧：在交流电路中产生的电弧，其特性与电流的大小和方向有关，通常表现出明显的周期性。脉冲电弧：由脉冲电流产生的电弧，其特性与脉冲的宽度、幅度和频率有关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电弧的结构和特性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描述电弧在不同电压下的电流特性。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电弧的伏安特性是指在不同电压下，电弧所呈现出的电流特性。随着电压的升高，电流逐渐增大，电弧逐渐形成并趋于稳定。在一定电压下，电弧电流的大小取决于电弧的长度和电极材料等因素。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3094" r="23094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电弧的伏安特性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47437" r="47437"/>
          <a:stretch>
            <a:fillRect/>
          </a:stretch>
        </p:blipFill>
        <p:spPr>
          <a:xfrm>
            <a:off x="740687" y="1168478"/>
            <a:ext cx="3679822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描述电弧温度与能量转换的关系。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电弧温度是电弧特性的重要参数之一，它决定了电弧的能量转换效率。电弧温度越高，能量转换效率越高，但同时也会导致电极材料的蒸发和损耗。因此，在选择电极材料和确定电弧温度时需要综合考虑。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电弧的温度特性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描述电弧在空间中的扩散行为。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电弧在空间中扩散时会受到多种因素的影响，如气流、磁场等。电弧扩散的特性决定了其在不同环境下的稳定性，对于电弧的应用和抑制具有重要意义。了解电弧的扩散特性有助于优化电弧设备的设计和使用。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电弧的扩散特性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电弧的物理效应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https://d.book118.com/937003145124006041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4283F2"/>
      </a:accent1>
      <a:accent2>
        <a:srgbClr val="34C158"/>
      </a:accent2>
      <a:accent3>
        <a:srgbClr val="FDBE00"/>
      </a:accent3>
      <a:accent4>
        <a:srgbClr val="42B0F2"/>
      </a:accent4>
      <a:accent5>
        <a:srgbClr val="EA4336"/>
      </a:accent5>
      <a:accent6>
        <a:srgbClr val="27C9C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57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2024-09-14T13:31:38.172</cp:lastPrinted>
  <dcterms:created xsi:type="dcterms:W3CDTF">2024-09-14T05:31:38Z</dcterms:created>
  <dcterms:modified xsi:type="dcterms:W3CDTF">2024-09-14T05:31:40Z</dcterms:modified>
</cp:coreProperties>
</file>