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1190550-9255-4B23-A5A7-E16EBF1EDDE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6D0EA-8033-4E35-B11E-7EBC31D27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8B7D6-2A2A-43C8-97ED-B07842358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F1764-6DE1-43AF-B1BB-1D1C66896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63F6D-BDF3-4CB6-A24A-2262618A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9983FD-2DBF-486F-9FC2-BD7416AEB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D9AC2-E978-4E8D-8EC4-51EDB93AA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78D8E-9BBA-472A-BCA6-13E111861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1A0D2-B9D9-41F3-9931-2661F47CE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45EAB-5883-4E28-AE42-9110829BA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BB69E-0756-44B4-ACB3-BC6464488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DFAD3-A6A5-413E-A460-2810B159E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668F0A7-F9BB-42E8-99DF-9BEE331215F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449C15C-1A03-4E3E-AFB7-24A5222643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8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11055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11"/>
          <p:cNvPicPr/>
          <p:nvPr/>
        </p:nvPicPr>
        <p:blipFill>
          <a:blip r:embed="rId3"/>
          <a:stretch>
            <a:fillRect/>
          </a:stretch>
        </p:blipFill>
        <p:spPr>
          <a:xfrm>
            <a:off x="-49680" y="90720"/>
            <a:ext cx="12290760" cy="6676200"/>
          </a:xfrm>
          <a:prstGeom prst="rect">
            <a:avLst/>
          </a:prstGeom>
          <a:ln w="0">
            <a:noFill/>
          </a:ln>
        </p:spPr>
      </p:pic>
      <p:pic>
        <p:nvPicPr>
          <p:cNvPr id="74" name="图片 15"/>
          <p:cNvPicPr/>
          <p:nvPr/>
        </p:nvPicPr>
        <p:blipFill>
          <a:blip r:embed="rId4"/>
          <a:stretch>
            <a:fillRect/>
          </a:stretch>
        </p:blipFill>
        <p:spPr>
          <a:xfrm>
            <a:off x="260640" y="-97200"/>
            <a:ext cx="11670120" cy="7080840"/>
          </a:xfrm>
          <a:prstGeom prst="rect">
            <a:avLst/>
          </a:prstGeom>
          <a:ln w="0">
            <a:noFill/>
          </a:ln>
        </p:spPr>
      </p:pic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传统文化的魅力与当代教育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79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传统文化的重要性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传统文化的精髓与当代教育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传统文化的启迪与当代教育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传统文化的挑战与当代教育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传统文化教育的路径与当代实践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83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传统文化的重要性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文化是国家和民族的瑰宝，是历史的见证，对社会有着深远的影响。传统文化可以传承民族的文化基因，弘扬优秀传统，激发民族自信心和民族自豪感。传统文化可以促进社会和谐发展，传递正能量，提升社会文明程度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2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传统文化对社会的影响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历史见证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社会瑰宝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传承优秀传统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民族自豪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传递正能量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社会和谐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3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品质塑造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追求卓越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崇尚真善美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个人素质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增进自信心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提升综合素质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传统文化对个人的意义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道德情感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培养人的道德情感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传统文化教育的方式方法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通过家庭教育，传承家族文化，培养孩子的家国情怀。通过学校教育，开设传统文化课程，加强学生对传统文化的认知和理解。通过社会教育，举办传统文化活动，提升民众对传统文化的关注和参与。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5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传统文化传承与创新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传统与现代结合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传承注重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保留内核，吸收现代成果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促进文化发展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关键环节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传统文化教育的深远影响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弘扬优秀传统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传承文明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提升个人素质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塑造良好品格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培养自信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49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5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传统文化的精髓与当代教育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4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传统文化的核心理念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传统文化强调忠孝节义、礼仪廉耻等核心价值观念，这些价值观念对当代教育有着重要的启示意义。 忠孝节义等价值观念有助于培养学生的正确人生观、价值观和世界观，引导学生树立正确的人生目标和追求。 传统文化的核心理念可以激发学生对学习的兴趣和热情，促进学生全面发展和健康成长。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1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传统文化的经典著作与当代教育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传统经典著作包含丰富的人生哲理、道德准则和处世智慧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《论语》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阅读传统经典著作可以拓展学生的思维空间，提升学生的综合素质和学术水平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《大学》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研究传统经典著作有助于学生建立正确的学习方法和学习态度，培养学生的自主学习能力和批判思维能力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《孟子》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1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2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传统文化的文学艺术与当代教育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启迪学生的情感和智慧，提升学生的文化修养和艺术素养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古诗词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学习书法可以提高学生的审美能力和笔墨功夫，培养学生的专注力和耐心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书法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欣赏传统戏曲有助于培养学生对美的感知和表达能力，激发学生的想象力和创造力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戏曲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5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尊老爱幼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尊重长辈可以传承中华优良家风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关爱幼儿有助于培养学生的爱心和责任心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礼让互助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礼让他人可以促进社会和谐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互助合作有助于培养学生的合作精神和团队意识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诚信守约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诚信守约是人格的基本要求之一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遵守承诺有助于培养学生的责任感和信用意识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传统文化的礼仪规范与当代教育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尊师重道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尊重老师可以促进师生关系和谐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遵守校规校纪有助于培养学生的纪律意识和责任意识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9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0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传统文化的精髓融入当代教育，可以启迪学生的思想、提升学生的素养和培养学生的品德。传统文化不仅是中华民族的瑰宝，也是当代教育的宝贵财富，应该加以传承和弘扬。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3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204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20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传统文化的启迪与当代教育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9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传统文化的智慧启示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文化蕴含着丰富的人生智慧和处世智慧，这些智慧对当代教育有着重要的启示意义。传统文化的智慧可以引导学生正确认识和把握自己，明确目标和方向，助力学生健康成长和成功发展。传统文化的智慧可以激发学生的思维和创造力，培养学生的领导力和创新精神，推动学生全面发展和综合提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传统文化的道德启迪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培养学生正确的道德判断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正义感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引导学生积极行善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善良心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培养学生勇于承担责任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责任心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激励学生关爱他人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爱心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6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传统文化的审美启迪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培养学生的审美情感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审美情感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促进学生的艺术修养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艺术修养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提升学生的文化素养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9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0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互为依存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智慧离不开道德的引领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核心内容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教育教学的根本依据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实现教育目标的关键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传统文化的智慧与道德的结合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密不可分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智慧和道德相辅相成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https://d.book118.com/937011055001006053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传统文化的魅力与当代教育</vt:lpstr>
      <vt:lpstr>目录</vt:lpstr>
      <vt:lpstr>第1章 传统文化的重要性</vt:lpstr>
      <vt:lpstr>传统文化的重要性</vt:lpstr>
      <vt:lpstr>传统文化对社会的影响</vt:lpstr>
      <vt:lpstr>传统文化对个人的意义</vt:lpstr>
      <vt:lpstr> </vt:lpstr>
      <vt:lpstr>传统文化传承与创新</vt:lpstr>
      <vt:lpstr>传统文化教育的深远影响</vt:lpstr>
      <vt:lpstr>第2章 传统文化的精髓与当代教育</vt:lpstr>
      <vt:lpstr> </vt:lpstr>
      <vt:lpstr>传统文化的经典著作与当代教育</vt:lpstr>
      <vt:lpstr>传统文化的文学艺术与当代教育</vt:lpstr>
      <vt:lpstr>传统文化的礼仪规范与当代教育</vt:lpstr>
      <vt:lpstr>总结</vt:lpstr>
      <vt:lpstr>第3章 传统文化的启迪与当代教育</vt:lpstr>
      <vt:lpstr> </vt:lpstr>
      <vt:lpstr>传统文化的道德启迪</vt:lpstr>
      <vt:lpstr>传统文化的审美启迪</vt:lpstr>
      <vt:lpstr>传统文化的智慧与道德的结合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2024-09-26T16:42:52.403</cp:lastPrinted>
  <dcterms:created xsi:type="dcterms:W3CDTF">2024-09-26T08:42:52Z</dcterms:created>
  <dcterms:modified xsi:type="dcterms:W3CDTF">2024-09-26T08:42:54Z</dcterms:modified>
</cp:coreProperties>
</file>