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E93F84-1653-4431-A4FD-DE08DCE10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11EA1A-85ED-40F3-8B85-93815E1A3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EEFBA2-3138-4F4E-A795-4E4A4A0D1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5AAAC3-6B80-42E0-8A3C-C826740D39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DB98B1-6E9F-4F46-ACA3-0864575642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117CFD-AE2D-4586-BE6A-E41CD32E29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B90304-F989-4AF9-9140-75D18CA416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85D5D0-49E2-4906-86E5-27B1D9FB9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7714E6-2665-4FF5-B5ED-487531D37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53C65-AC22-4CB1-B1AB-461C0350E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9801F-60D0-4716-964C-2A5B54A23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12032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交通安全关乎你我生命安全</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交通安全现状与挑战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道路交通安全法规及标准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驾驶员素质与技能提升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车辆安全性能改进与监管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道路基础设施完善与优化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社会共治与全民参与策略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交通安全现状与挑战</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全球每年因交通事故导致约120万人死亡，受伤人数更是高达5000万。</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中国交通事故死亡率居世界前列，每年因交通事故死亡人数超过10万。</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交通事故不仅给个人和家庭带来巨大痛苦，也对社会造成巨大经济损失。</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全球及国内交通事故统计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包括驾驶员违章驾驶、酒后驾驶、疲劳驾驶等。</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人为因素</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车辆技术状况不良、超载、超速等。</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车辆因素</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道路设计不合理、路况不良、交通标志标线不完善等。</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道路因素</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恶劣天气、能见度低、路面湿滑等。</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环境因素</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t="13315" b="13315"/>
          <a:stretch>
            <a:fillRect/>
          </a:stretch>
        </p:blipFill>
        <p:spPr>
          <a:xfrm>
            <a:off x="706988" y="1587639"/>
            <a:ext cx="3579894" cy="3867315"/>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交通事故原因分析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当前面临的挑战与问题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交通安全意识不强</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部分驾驶员和行人缺乏交通安全意识，不遵守交通规则。</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交通法规执行不力</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部分地区交通法规执行不严格，导致违章行为屡禁不止。</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道路交通设施不完善</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一些地区道路交通设施不完善，如缺乏交通信号灯、人行横道等，增加了交通事故的风险。</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新能源汽车和智能交通技术的发展带来的新挑战</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随着新能源汽车和智能交通技术的快速发展，如何确保这些新技术在交通安全方面的可靠性和安全性成为新的挑战。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道路交通安全法规及标准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《中华人民共和国道路交通安全法》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规定了道路交通安全管理的基本原则、制度和措施。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75" r="1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《中华人民共和国道路交通安全法实施条例》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详细规定了道路交通安全管理的具体实施细则和标准。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《机动车驾驶证申领和使用规定》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规定了机动车驾驶证的申领、使用和管理等相关规定。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国家道路交通安全法规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111" b="511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各省市自治区制定的地方性交通法规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根据当地交通实际情况，制定更为具体的交通安全管理规定和措施。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各城市制定的城市交通管理规定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针对城市交通拥堵、停车难等问题，制定相应的交通管理规定和措施。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地方性交通法规及标准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国际道路交通安全公约</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如世界卫生组织、国际汽车联合会等制定的道路交通安全相关标准和规范，对各国道路交通安全管理具有指导意义。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其他国际组织和机构制定的相关标准和规范</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旨在促进各国在道路交通安全管理方面的合作与交流，提高全球道路交通安全水平。</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《联合国道路交通公约》</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制定了全球道路交通安全的目标和行动计划，推动各国在道路交通安全方面取得进展。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《国际道路交通安全行动计划》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驾驶员素质与技能提升</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制定全面、系统的驾驶员培训大纲，明确培训内容和标准，确保新驾驶员掌握必要的驾驶技能和交通法规知识。</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完善驾驶员培训制度</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对驾驶员培训机构进行定期评估和监管，确保其教学质量和服务水平符合国家标准。</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加强驾驶员教育机构监管</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鼓励驾驶员参加定期的继续教育课程，更新交通法规知识和驾驶技能，提高驾驶员的整体素质。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推广驾驶员继续教育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驾驶员培训和教育体系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86" b="148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026" b="180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提高驾驶员心理素质和应急能力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加强驾驶员心理健康教育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通过宣传和教育活动，提高驾驶员对心理健康的重视程度，增强其自我调节和压力管理能力。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开展应急驾驶培训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针对突发情况，开展专门的应急驾驶培训，提高驾驶员在紧急情况下的反应速度和处置能力。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建立驾驶员心理援助机制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为遇到心理问题或困扰的驾驶员提供心理援助和咨询服务，帮助其解决心理问题，保持良好的心理状态。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https://d.book118.com/937012032065006035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2024-09-09T22:12:51.767</cp:lastPrinted>
  <dcterms:created xsi:type="dcterms:W3CDTF">2024-09-09T14:12:51Z</dcterms:created>
  <dcterms:modified xsi:type="dcterms:W3CDTF">2024-09-09T14:12:54Z</dcterms:modified>
</cp:coreProperties>
</file>