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99D5C0-1622-492B-ADA2-A7763BD44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04CFF4-DC65-49E7-85B7-F5CC74694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9458CE-06D7-4208-973E-5BAF01F17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95494E-84C8-4E17-977F-CF34100F8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17A45-4E57-4FE8-9E3B-AC9034AF87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28821B-5EDC-4220-8DC6-01214158AB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E2E5A9-5443-4B1F-AEE8-FA030EAC87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7A76C0-F01D-4727-A01C-23A1290D2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F030B-C3F2-4F1E-ABA0-FA31051B4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F6BFB-5D09-44BF-9870-EE634F31A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542F0-C33B-452F-A538-269D2303F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1203406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阿里集团云梯分布式平台(ali)课件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阿里云梯分布式平台概述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阿里云梯的技术架构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阿里云梯的核心功能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阿里云梯的部署与运维</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阿里云梯的案例分析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阿里云梯的未来展望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阿里云梯分布式平台概述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阿里云梯分布式平台是阿里集团开发的一款基于云计算的分布式系统基础架构，旨在提供高性能、高可用、可扩展的计算服务。</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高性能</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通过分布式架构，实现了高性能的计算和存储能力，满足大规模数据处理的需求。</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高可用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具备高可用性，确保服务的稳定性和可靠性，减少因硬件故障或软件错误导致的服务中断。</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可扩展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支持动态扩展，可根据业务需求灵活增加或减少资源，满足不同规模的应用需求。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起步阶段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阿里云梯分布式平台始于2010年左右，最初是为了满足阿里巴巴内部的大规模数据处理需求。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经过多年的研发和优化，阿里云梯在2015年左右开始对外提供服务，逐渐成为国内领先的分布式计算平台。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随着技术的不断进步和应用场景的拓展，阿里云梯分布式平台逐渐成熟，成为众多企业和机构的首选计算平台。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阿里云梯的发展历程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云计算服务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作为云计算基础设施的一部分，为各类应用提供计算、存储、网络等服务支持。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分布式系统</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适用于构建高可用、高性能、可扩展的分布式系统，降低系统复杂性和开发成本。</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大数据处理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适用于大规模数据处理、数据挖掘、机器学习等领域，支持高效的数据处理和分析。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阿里云梯的应用场景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阿里云梯的技术架构</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33" r="5933"/>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分布式存储系统是阿里云梯的核心组件之一，它采用分片技术将数据分散存储在多个节点上，以提高数据的可靠性和可扩展性。</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该系统支持多种数据存储类型，如对象存储、块存储和文件存储等，以满足不同业务场景的需求。</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分布式存储系统还提供了数据冗余、数据备份和数据恢复等功能，以确保数据的安全性和可用性。</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分布式存储系统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该系统可以将计算任务分布在多个节点上，以提高计算效率和可扩展性。</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分布式计算系统还提供了资源管理和调度等功能，以确保计算任务的稳定运行和资源的合理分配。</a:t>
            </a:r>
          </a:p>
        </p:txBody>
      </p:sp>
      <p:pic>
        <p:nvPicPr>
          <p:cNvPr id="4" name="Picture 4"/>
          <p:cNvPicPr>
            <a:picLocks noChangeAspect="1"/>
          </p:cNvPicPr>
          <p:nvPr/>
        </p:nvPicPr>
        <p:blipFill>
          <a:blip r:embed="rId2"/>
          <a:srcRect l="23340" r="23340"/>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分布式计算系统是阿里云梯中用于处理大规模数据的计算框架，它支持多种计算模型，如MapReduce、Spark和Flink等。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分布式计算系统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分布式数据库是阿里云梯中用于存储和管理结构化数据的系统，它支持多种数据模型，如关系型数据库和非关系型数据库等。</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该系统可以将数据分散存储在多个节点上，以提高数据的可靠性和可扩展性。</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分布式数据库还提供了事务处理、数据一致性和数据备份等功能，以确保数据的完整性和可用性。</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0360" r="10360"/>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分布式数据库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分布式缓存系统是阿里云梯中用于提高系统性能和响应速度的组件，它采用缓存技术将常用的数据存储在内存中。</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该系统支持多种缓存策略，如LRU（Least Recently Used）和LFU（Least Frequently Used）等，以实现数据的快速访问和更新。</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分布式缓存系统还提供了数据同步和故障转移等功能，以确保缓存数据的可用性和一致性。</a:t>
            </a:r>
          </a:p>
        </p:txBody>
      </p:sp>
      <p:pic>
        <p:nvPicPr>
          <p:cNvPr id="8" name="Picture 8"/>
          <p:cNvPicPr>
            <a:picLocks noChangeAspect="1"/>
          </p:cNvPicPr>
          <p:nvPr/>
        </p:nvPicPr>
        <p:blipFill>
          <a:blip r:embed="rId2">
            <a:alphaModFix/>
          </a:blip>
          <a:srcRect l="10010" r="10010"/>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分布式缓存系统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阿里云梯的核心功能</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高可用性</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在系统架构和代码层面，阿里云梯采用了多种容错机制，如重试、熔断、限流等，以应对各种异常情况，降低系统故障的概率。</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容错设计</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阿里云梯平台具备自动故障检测和转移功能，当某个节点发生故障时，系统能够自动将请求路由到其他可用的节点，确保服务的连续性和稳定性。</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自动故障转移</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阿里云梯通过负载均衡技术将请求分发到多个节点，避免单点故障，提高系统的可用性和可靠性。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负载均衡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自动扩缩容</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阿里云梯能够根据系统的负载情况自动调整资源规模，实现动态扩缩容。当系统负载增加时，会自动增加节点数量以提高处理能力；当系统负载减少时，会自动缩减节点规模以节约资源。</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智能调度</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阿里云梯通过智能调度算法，将任务分配给最合适的节点，充分利用系统资源，提高处理效率。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资源池化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阿里云梯将计算资源抽象成资源池，实现资源的统一管理和调度，方便快速部署和扩展应用。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弹性伸缩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https://d.book118.com/937012034060006026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2024-08-31T11:40:02.710</cp:lastPrinted>
  <dcterms:created xsi:type="dcterms:W3CDTF">2024-08-31T03:40:02Z</dcterms:created>
  <dcterms:modified xsi:type="dcterms:W3CDTF">2024-08-31T03:40:04Z</dcterms:modified>
</cp:coreProperties>
</file>