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CBA1F-41C8-4B34-A905-081BB053F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A1E8A-33F0-47C0-842E-BF83A998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A6D24-A618-4BFC-8E05-697D3E79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0D3A8-E27A-4871-A485-653C96F58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3BB5F-8284-4526-9098-EC238211A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0B4BD-1186-4CCA-9C43-1A26EC61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093A45-B39D-4DB9-8139-15E4F143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9BAF3-67E8-4052-8411-CEE4AEB34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97A83-4BA2-4C7D-AACE-D3EF2F6DA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A6722-10D5-40DF-8065-A4D5DC70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70CF7-A947-4749-B5D4-22A49502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1214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异常血压的护理\n## 1.血压的基本概念与分类\n### 1.1正常血压的范围与影响因素\n### 1.2异常血压的类型与诊断标准\n### 1.3血压波动的原因与危害\n## 2.异常血压的常见原因及预防\n### 2.1遗传因素与家族史对血压的影响\n### 2.2生活方式与饮食习惯对血压的影响\n### 2.3慢性疾病与药物对血压的影响\n## 3.异常血压的临床表现与诊断\n### 3.1异常血压的常见症状与体征\n### 3.2血压测量的方法与注意事项\n### 3.3诊断异常血压的流程与标准\n## 4.异常血压的治疗与护理\n### 4.1药物治疗与生活方式调整\n### 4.2心理护理与心理疏导\n### 4.3健康教育与健康促进\n## 5.异常血压患者的家庭护理与自我管理\n### 5.1家庭血压监测与记录\n### 5.2合理用药与副作用管理\n### 5.3定期复查与随访\n## 6.异常血压的预防与康复\n### 6.1健康生活方式与饮食习惯的建立\n### 6.2适量运动与心理调适\n### 6.3社会支持与康复计划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异常血压的护理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血压的基本概念与分类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收缩压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：90-120 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舒张压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：60-80 mmHg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正常血压的范围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：随着年龄增长，血压逐渐升高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：男性血压普遍高于女性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：体重增加，血压升高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：身高较高者，血压较低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：有高血压家族史者，血压易升高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正常血压的范围与影响因素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异常血压类型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：收缩压≥140 mmHg，舒张压≥90 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：收缩压&lt;90 mmHg，舒张压&lt;60 mmHg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：连续三次测量血压均高于正常范围，排除其他原因导致的血压升高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：连续三次测量血压均低于正常范围，排除其他原因导致的血压降低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异常血压的类型与诊断标准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血压波动的原因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：吸烟、饮酒、高盐饮食等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：紧张、焦虑、抑郁等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：气温变化、高原反应等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血压波动的危害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心脑血管疾病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：高血压增加心脑血管疾病的风险，低血压导致供血不足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肾脏功能损害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：高血压导致肾脏微血管损害，低血压影响肾脏灌注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：高血压导致脑血管病变，低血压导致脑缺血缺氧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血压波动的原因与危害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异常血压的常见原因及预防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遗传因素与家族史对血压的影响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基因突变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：导致高血压的基因突变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种族差异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：不同种族的血压水平存在差异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家族史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：有高血压家族史者，血压易升高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家族聚集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：高血压患者的亲属中，高血压的发病率较高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生活方式与饮食习惯对血压的影响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：烟草中的尼古丁导致血管收缩，血压升高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：酒精导致血管扩张，血压降低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：缺乏运动导致体重增加，血压升高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高盐饮食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：摄入过多的钠导致水钠潴留，血压升高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：摄入过多的脂肪导致血脂异常，血压升高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高糖饮食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：摄入过多的糖导致血糖波动，血压升高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：肾脏功能损害导致水钠潴留，血压升高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：心脏功能损害导致心脏泵血能力下降，血压降低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：血糖波动导致血管损伤，血压升高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药物影响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：如肾上腺皮质激素，导致血压升高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消炎镇痛药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：如非甾体抗炎药，导致血压升高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抗抑郁药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：如三环抗抑郁药，导致血压降低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慢性疾病与药物对血压的影响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异常血压的临床表现与诊断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异常血压的常见症状与体征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：高血压患者常见的症状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眩晕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：低血压患者常见的症状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：血压波动导致心脏供血不足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：体检时可见颈动脉搏动增强，心脏听诊可闻及二级以上收缩期杂音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：体检时可见皮肤苍白，脉搏细弱，心脏听诊可闻及心动过缓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坐位测量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：患者坐于椅子上，手臂置于心脏水平，测量右上肢血压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：患者平卧于床上，手臂置于心脏水平，测量左上肢血压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测量前休息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：测量前患者需休息5分钟，避免情绪波动影响血压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测量姿势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：保持手臂与心脏水平，避免测量误差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测量次数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：连续测量三次，取平均值作为血压值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血压测量的方法与注意事项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：了解患者的病史、家族史、生活方式等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：检查患者的血压、心率、血管等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：检查患者的血液、尿液、心电图等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：根据病史、检查结果，综合判断患者的血压状况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：符合高血压的诊断标准，排除其他原因导致的血压升高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：符合低血压的诊断标准，排除其他原因导致的血压降低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诊断异常血压的流程与标准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https://d.book118.com/937012140153006043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异常血压的护理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2024-09-17T21:22:16.739</cp:lastPrinted>
  <dcterms:created xsi:type="dcterms:W3CDTF">2024-09-17T13:22:16Z</dcterms:created>
  <dcterms:modified xsi:type="dcterms:W3CDTF">2024-09-17T13:22:18Z</dcterms:modified>
</cp:coreProperties>
</file>