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CCFAB-3C59-4576-9ED5-9C5BECD8A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BCFF7-DDC1-42EF-8F8F-F3F89AAD6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D338D-F433-41C5-A982-939F84CF5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E74BE-2DD1-4FEF-8772-A228F52A1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6C611D-E37C-4B5F-B07E-A777641A8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B65B92-9D7B-4786-BA26-961122293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6A3665-C2CA-4750-8D68-D34627848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F7E2A-215E-46F7-824D-BDABB3084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C75A0-B53E-4004-80BE-7D60E0B33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74C51-69A4-4EB3-9527-A3A44449A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A4BF1-9D08-4CBF-812F-F1F2AB608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14106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心内科护理业务概述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心内科护理业务查房的目的和流程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心内科护理业务查房的内容和方法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心内科护理业务查房的实践应用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心内科护理业务查房的效果评估和改进建议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心内科护理业务概述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心内科护理业务需要具备专业的医学知识和技能，包括心血管疾病的诊断、治疗和护理等方面的知识。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心内科护理业务需要注重细节，对患者的病情状况、自身认知情况进行全面了解，制定个性化的护理计划。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心内科护理业务需要关注患者的身心健康，不仅关注疾病本身，还要关注患者的心理、社会和家庭状况。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心内科护理业务的特点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专业的心内科护理能够提高患者对医疗服务的满意度，增强患者的就医体验。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科学、全面的心内科护理能够促进患者的康复进程，缩短住院时间，减少并发症的发生。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高质量的心内科护理能够提高医疗质量，降低医疗差错和纠纷的发生率。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心内科护理业务的重要性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心内科护理业务的发展趋势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随着信息技术的发展，心内科护理业务将更加智能化，如利用大数据、人工智能等技术提高护理效率和质量。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随着医疗模式的转变，心内科护理业务将更加注重个性化护理，根据患者的具体情况制定个性化的护理计划。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心内科护理业务将逐渐与国际接轨，引进国际先进的护理理念和技术，提高我国心内科护理的整体水平。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心内科护理业务查房的目的和流程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通过查房，使护理人员了解心内科疾病的特点、护理要点和最新治疗进展，提高专业知识和技能。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提升护理人员专业水平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通过查房，及时发现和解决患者在护理过程中存在的问题，确保患者得到安全、有效的护理服务。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查房过程中，护理人员之间可以相互交流、学习和协作，提高团队协作能力。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通过查房，不断完善和优化护理流程，提高心内科护理的整体质量。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人员分工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根据参与人员的专业和经验，进行合理的人员分工，确保查房工作的顺利进行。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准备资料和用具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提前准备好相关的资料和用具，如病历、护理记录、检查报告等，以及必要的护理用具和药品。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根据具体情况，提前安排好查房的时间和地点，确保所有参与人员能够准时参加。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进行查房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按照既定的流程和要求，进行详细的护理业务查房，包括了解患者病情、评估护理效果、发现问题并提出改进措施等。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记录和总结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查房结束后，及时记录查房情况和结果，并进行总结和反馈，以便进一步改进和完善护理工作。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心内科护理业务查房的内容和方法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https://d.book118.com/937014106141006040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2024-09-13T06:36:41.234</cp:lastPrinted>
  <dcterms:created xsi:type="dcterms:W3CDTF">2024-09-12T22:36:41Z</dcterms:created>
  <dcterms:modified xsi:type="dcterms:W3CDTF">2024-09-12T22:36:43Z</dcterms:modified>
</cp:coreProperties>
</file>