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F9EBD-DA36-4F0F-9838-AADDD3626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CF799-22F6-414B-AA1A-54130EBC9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89443-3F3E-472C-B346-CEC6308AB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79033-EE3C-4B18-AF96-CECCD86D3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6E9D28-D3C1-4D5A-AF29-B4EC17E04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45599C-40A1-4D2F-99A2-01FD1EAC0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C9795C-73A4-4303-90E9-44B18CB6E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FBA1E-35CD-4175-9410-875D9A7FD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B15BA-6328-49F6-BD6C-306A2F139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C45B5-59DA-4EE3-B681-6BC3F7284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ACF91-5C5B-48D1-9E42-BA727C63B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1415216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市场营销学品牌与商标解析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品牌与商标基本概念及关系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品牌战略类型与实施步骤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品牌定位与传播策略制定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商标设计原则与注册流程介绍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品牌价值评估方法论述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品牌危机管理策略制定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品牌与商标基本概念及关系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品牌是一种名称、术语、标记、符号或设计，或是它们的组合运用，其目的是借以辨认某个销售者或某群销售者的产品或服务，并使之同竞争对手的产品和服务区别开来。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品牌是企业重要的无形资产，能够提升消费者对企业的认知和信任度，增强企业市场竞争力，同时也是企业实现差异化竞争的重要手段。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标是商品的生产者、经营者在其生产、制造、加工、拣选或者经销的商品上或者服务的提供者在其提供的服务上采用的，用于区别商品或服务来源的，由文字、图形、字母、数字、三维标志、颜色组合和声音等，以及上述要素的组合，具有显著特征的标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商标定义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商标注册人享有商标专用权，受法律保护。任何单位或者个人未经商标注册人许可，都不得使用其注册商标，否则将构成侵权。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法律保护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商标定义及法律保护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内在联系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品牌和商标都是企业重要的识别标志，它们之间存在内在联系。商标是品牌的重要组成部分，是品牌在法律上的表现形式。同时，品牌的建设和发展也离不开商标的保护和管理。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外在表现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品牌和商标在外在表现上也有所不同。品牌更多地强调消费者的心理感受和认知，而商标则更多地强调法律上的权益保护。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品牌与商标之间关系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企业在建设中应注意问题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企业在建设品牌时，首先要明确品牌定位，确定目标市场和目标消费者群体，以及品牌所要传达的核心价值和品牌形象。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商标注册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企业在推出品牌前，应及时进行商标注册，确保商标的独特性和显著性，避免与他人的商标产生冲突或侵权纠纷。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企业应通过广告、公关、促销等多种手段进行品牌传播和推广，提高品牌的知名度和美誉度。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品牌保护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企业应加强对品牌的保护和管理，防止品牌形象受损或商标被侵权等行为的发生。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品牌战略类型与实施步骤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集中资源打造单一强势品牌，有利于提升品牌知名度和品牌价值。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7000" r="27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品牌延伸受限，不同产品间可能存在品牌冲突。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明确品牌定位，制定品牌传播策略，统一品牌形象。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单一品牌战略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满足不同消费者需求，降低单一品牌风险，形成品牌互补。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资源投入大，管理难度高，可能导致品牌间竞争。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实施步骤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划分目标市场，确定各品牌定位和传播策略，协调品牌间关系。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多品牌战略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兼具单一品牌和多品牌战略优势，实现资源共享和品牌协同。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管理复杂度高，需平衡各品牌间关系。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分析市场和消费者需求，制定复合品牌战略，优化资源配置。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复合品牌战略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企业资源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评估企业资金、技术、人才等资源状况，选择适合的品牌战略。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分析市场竞争态势、消费者需求等因素，选择有利于企业发展的品牌战略。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根据产品属性、差异化程度等因素，选择能凸显产品优势的品牌战略。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企业发展目标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结合企业长期发展规划和目标，选择与之相匹配的品牌战略。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品牌战略选择因素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品牌定位与传播策略制定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根据消费者需求、购买行为、人口统计特征等因素，将整体市场划分为若干个具有相似特征的子市场。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在细分市场的基础上，选择与企业资源和能力相匹配、具有盈利潜力的目标市场。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在目标市场中，为品牌塑造独特、鲜明的形象，与竞争对手形成差异化，满足目标消费者的特定需求。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目标市场细分与定位方法论述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媒介投放计划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根据品牌传播目标和预算，制定媒介投放计划，包括投放时间、频次、地域等。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传播渠道选择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根据目标市场的特点和消费者媒体接触习惯，选择合适的传播渠道，如广告、公关、销售促进等。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媒介组合策略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综合运用多种媒介，如电视、广播、报纸、杂志、网络等，形成互补效应，提高品牌传播效果。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传播渠道选择和媒介组合策略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整合营销传播概念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将各种营销传播手段进行有机整合，形成统一、连贯的品牌传播策略，提高品牌知名度和美誉度。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营销传播工具整合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综合运用广告、公关、销售促进、直接营销等多种营销传播工具，形成协同效应。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消费者接触点管理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关注消费者与品牌接触的各个环节，优化消费者体验，提升品牌形象。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整合营销传播理念在品牌建设中应用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https://d.book118.com/937014152165006041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2024-09-14T22:44:25.771</cp:lastPrinted>
  <dcterms:created xsi:type="dcterms:W3CDTF">2024-09-14T14:44:25Z</dcterms:created>
  <dcterms:modified xsi:type="dcterms:W3CDTF">2024-09-14T14:44:27Z</dcterms:modified>
</cp:coreProperties>
</file>