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49E5F5A-04D8-4A3F-9416-780DA05198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605390-FCA0-4577-A162-37F9BFC650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8337B09-CD18-4B4E-AD80-F50C12BA14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A70835E-E7C2-4B9A-A28B-A20722C676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4F4B522-3CFA-4EE8-9CE5-682F1A510E1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3FF0F35-DBAB-497B-B82C-26864B447D8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E54D853-63BA-4B62-ACE8-D8E7D4AC855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548826-8E37-474B-9EFE-817C8ACA7B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F6E769-E183-4CCB-A0A2-119F51A44B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8DF197-E15B-4E93-99B2-305A95D158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FF2878-ED6F-4909-B811-DF7C8423A8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7015051050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基于云计算的飞羽远程控制与管理</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云计算环境下飞羽远程控制与管理概述
 基于云计算的飞羽远程控制与管理技术架构
 飞羽远程控制与管理系统功能模块设计
 飞羽远程控制与管理系统通信协议设计
 飞羽远程控制与管理系统安全设计
 飞羽远程控制与管理系统性能分析
 飞羽远程控制与管理系统应用案例分析
 基于云计算的飞羽远程控制与管理的发展展望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云计算环境下飞羽远程控制与管理概述</a:t>
            </a:r>
          </a:p>
        </p:txBody>
      </p:sp>
      <p:sp>
        <p:nvSpPr>
          <p:cNvPr id="3" name="Subtitle 2"/>
          <p:cNvSpPr>
            <a:spLocks noGrp="1"/>
          </p:cNvSpPr>
          <p:nvPr>
            <p:ph type="subTitle" idx="1"/>
          </p:nvPr>
        </p:nvSpPr>
        <p:spPr/>
        <p:txBody>
          <a:bodyPr/>
          <a:lstStyle/>
          <a:p>
            <a:r>
              <a:t>基于云计算的飞羽远程控制与管理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云计算环境下飞羽远程控制与管理概述</a:t>
            </a:r>
          </a:p>
        </p:txBody>
      </p:sp>
      <p:sp>
        <p:nvSpPr>
          <p:cNvPr id="3" name="Text Placeholder 2"/>
          <p:cNvSpPr>
            <a:spLocks noGrp="1"/>
          </p:cNvSpPr>
          <p:nvPr>
            <p:ph type="body" idx="1"/>
          </p:nvPr>
        </p:nvSpPr>
        <p:spPr/>
        <p:txBody>
          <a:bodyPr/>
          <a:lstStyle/>
          <a:p>
            <a:r>
              <a:t>云计算环境下飞羽远程控制与管理概述</a:t>
            </a:r>
          </a:p>
        </p:txBody>
      </p:sp>
      <p:sp>
        <p:nvSpPr>
          <p:cNvPr id="4" name="Content Placeholder 3"/>
          <p:cNvSpPr>
            <a:spLocks noGrp="1"/>
          </p:cNvSpPr>
          <p:nvPr>
            <p:ph sz="half" idx="2"/>
          </p:nvPr>
        </p:nvSpPr>
        <p:spPr/>
        <p:txBody>
          <a:bodyPr/>
          <a:lstStyle/>
          <a:p>
            <a:r>
              <a:t>1. 云计算环境下飞羽远程控制与管理的概念：</a:t>
            </a:r>
          </a:p>
          <a:p>
            <a:r>
              <a:t>* 飞羽远程控制与管理（简称FRCM）是基于云计算环境的远程控制与管理技术，是一种将远程控制与管理功能集成到云平台上的解决方案。</a:t>
            </a:r>
          </a:p>
          <a:p>
            <a:r>
              <a:t>* FRCM通过云平台提供远程控制和管理服务，使管理员能够远程访问和管理分布在不同地理位置的设备和系统，从而实现集中化的管理和控制。</a:t>
            </a:r>
          </a:p>
          <a:p>
            <a:r>
              <a:t>2. 云计算环境下FRCM的优势：</a:t>
            </a:r>
          </a:p>
          <a:p>
            <a:r>
              <a:t>* 集中化管理：FRCM可以将所有远程控制和管理任务集中在一个云平台上，使管理员能够轻松地管理和控制分布在不同地理位置的设备和系统，提高管理效率。</a:t>
            </a:r>
          </a:p>
          <a:p>
            <a:r>
              <a:t>* 提高安全性：FRCM提供了一种安全可靠的远程控制和管理方式，可以有效地防止恶意攻击和未经授权的访问，提高系统的安全性。</a:t>
            </a:r>
          </a:p>
          <a:p>
            <a:r>
              <a:t>* 降低成本：FRCM可以降低远程控制和管理的成本，因为云平台可以提供共享的资源和服务，使管理员无需购买和维护昂贵的硬件和软件。</a:t>
            </a:r>
          </a:p>
          <a:p>
            <a:r>
              <a:t>3. 云计算环境下FRCM的应用场景：</a:t>
            </a:r>
          </a:p>
          <a:p>
            <a:r>
              <a:t>* 远程桌面管理：FRCM可以用于远程桌面管理，使管理员能够远程访问和控制分布在不同地理位置的计算机，从而实现集中化的桌面管理。</a:t>
            </a:r>
          </a:p>
          <a:p>
            <a:r>
              <a:t>* 服务器管理：FRCM可以用于服务器管理，使管理员能够远程访问和控制分布在不同地理位置的服务器，从而实现集中化的服务器管理。</a:t>
            </a:r>
          </a:p>
          <a:p>
            <a:r>
              <a:t>* 网络管理：FRCM可以用于网络管理，使管理员能够远程访问和控制分布在不同地理位置的网络设备，从而实现集中化的网络管理。</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云计算环境下飞羽远程控制与管理概述</a:t>
            </a:r>
          </a:p>
        </p:txBody>
      </p:sp>
      <p:sp>
        <p:nvSpPr>
          <p:cNvPr id="3" name="Text Placeholder 2"/>
          <p:cNvSpPr>
            <a:spLocks noGrp="1"/>
          </p:cNvSpPr>
          <p:nvPr>
            <p:ph type="body" idx="1"/>
          </p:nvPr>
        </p:nvSpPr>
        <p:spPr/>
        <p:txBody>
          <a:bodyPr/>
          <a:lstStyle/>
          <a:p>
            <a:r>
              <a:t>云计算环境下FRCM的实现技术</a:t>
            </a:r>
          </a:p>
        </p:txBody>
      </p:sp>
      <p:sp>
        <p:nvSpPr>
          <p:cNvPr id="4" name="Content Placeholder 3"/>
          <p:cNvSpPr>
            <a:spLocks noGrp="1"/>
          </p:cNvSpPr>
          <p:nvPr>
            <p:ph sz="half" idx="2"/>
          </p:nvPr>
        </p:nvSpPr>
        <p:spPr/>
        <p:txBody>
          <a:bodyPr/>
          <a:lstStyle/>
          <a:p>
            <a:r>
              <a:t>1. 云平台：</a:t>
            </a:r>
          </a:p>
          <a:p>
            <a:r>
              <a:t>* 云平台是FRCM的基础，它提供了一个集中化的管理平台，使管理员能够远程访问和控制分布在不同地理位置的设备和系统。</a:t>
            </a:r>
          </a:p>
          <a:p>
            <a:r>
              <a:t>* 云平台通常采用分布式架构，可以提供高可用性、可扩展性和灵活性。</a:t>
            </a:r>
          </a:p>
          <a:p>
            <a:r>
              <a:t>2. 远程控制协议：</a:t>
            </a:r>
          </a:p>
          <a:p>
            <a:r>
              <a:t>* 远程控制协议是FRCM中用于传输控制命令和数据的协议，它决定了远程控制和管理的功能和效率。</a:t>
            </a:r>
          </a:p>
          <a:p>
            <a:r>
              <a:t>* 常用的远程控制协议包括远程桌面协议（RDP）、虚拟网络计算（VNC）和安全外壳（SSH）。</a:t>
            </a:r>
          </a:p>
          <a:p>
            <a:r>
              <a:t>3. 安全技术：</a:t>
            </a:r>
          </a:p>
          <a:p>
            <a:r>
              <a:t>* 安全技术是FRCM中不可或缺的一部分，它可以保护远程控制和管理过程中的数据安全，防止恶意攻击和未经授权的访问。</a:t>
            </a:r>
          </a:p>
          <a:p>
            <a:r>
              <a:t>* 常用的安全技术包括身份验证、加密和访问控制。</a:t>
            </a:r>
          </a:p>
          <a:p>
            <a:r>
              <a:t>4. 云端管理工具：</a:t>
            </a:r>
          </a:p>
          <a:p>
            <a:r>
              <a:t>* 云端管理工具是FRCM中用于管理和控制分布在不同地理位置的设备和系统的工具，它可以帮助管理员提高管理效率。</a:t>
            </a:r>
          </a:p>
          <a:p>
            <a:r>
              <a:t>* 常用的云端管理工具包括远程桌面管理工具、服务器管理工具和网络管理工具。</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基于云计算的飞羽远程控制与管理技术架构</a:t>
            </a:r>
          </a:p>
        </p:txBody>
      </p:sp>
      <p:sp>
        <p:nvSpPr>
          <p:cNvPr id="3" name="Subtitle 2"/>
          <p:cNvSpPr>
            <a:spLocks noGrp="1"/>
          </p:cNvSpPr>
          <p:nvPr>
            <p:ph type="subTitle" idx="1"/>
          </p:nvPr>
        </p:nvSpPr>
        <p:spPr/>
        <p:txBody>
          <a:bodyPr/>
          <a:lstStyle/>
          <a:p>
            <a:r>
              <a:t>基于云计算的飞羽远程控制与管理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基于云计算的飞羽远程控制与管理技术架构</a:t>
            </a:r>
          </a:p>
        </p:txBody>
      </p:sp>
      <p:sp>
        <p:nvSpPr>
          <p:cNvPr id="3" name="Text Placeholder 2"/>
          <p:cNvSpPr>
            <a:spLocks noGrp="1"/>
          </p:cNvSpPr>
          <p:nvPr>
            <p:ph type="body" idx="1"/>
          </p:nvPr>
        </p:nvSpPr>
        <p:spPr/>
        <p:txBody>
          <a:bodyPr/>
          <a:lstStyle/>
          <a:p>
            <a:r>
              <a:t>飞羽远程控制与管理技术架构总体设计</a:t>
            </a:r>
          </a:p>
        </p:txBody>
      </p:sp>
      <p:sp>
        <p:nvSpPr>
          <p:cNvPr id="4" name="Content Placeholder 3"/>
          <p:cNvSpPr>
            <a:spLocks noGrp="1"/>
          </p:cNvSpPr>
          <p:nvPr>
            <p:ph sz="half" idx="2"/>
          </p:nvPr>
        </p:nvSpPr>
        <p:spPr/>
        <p:txBody>
          <a:bodyPr/>
          <a:lstStyle/>
          <a:p>
            <a:r>
              <a:t>1. 系统采用云计算架构，将飞羽远程控制与管理系统分为三个层级：基础设施层、平台层和应用层。</a:t>
            </a:r>
          </a:p>
          <a:p>
            <a:r>
              <a:t>2. 基础设施层负责提供计算、存储和网络资源。</a:t>
            </a:r>
          </a:p>
          <a:p>
            <a:r>
              <a:t>3. 平台层负责提供操作系统、中间件和开发工具等基础软件平台。</a:t>
            </a:r>
          </a:p>
        </p:txBody>
      </p:sp>
      <p:sp>
        <p:nvSpPr>
          <p:cNvPr id="5" name="Text Placeholder 4"/>
          <p:cNvSpPr>
            <a:spLocks noGrp="1"/>
          </p:cNvSpPr>
          <p:nvPr>
            <p:ph type="body" idx="3"/>
          </p:nvPr>
        </p:nvSpPr>
        <p:spPr/>
        <p:txBody>
          <a:bodyPr/>
          <a:lstStyle/>
          <a:p>
            <a:r>
              <a:t>飞羽远程控制与管理技术架构详细设计</a:t>
            </a:r>
          </a:p>
        </p:txBody>
      </p:sp>
      <p:sp>
        <p:nvSpPr>
          <p:cNvPr id="6" name="Content Placeholder 5"/>
          <p:cNvSpPr>
            <a:spLocks noGrp="1"/>
          </p:cNvSpPr>
          <p:nvPr>
            <p:ph sz="half" idx="4"/>
          </p:nvPr>
        </p:nvSpPr>
        <p:spPr/>
        <p:txBody>
          <a:bodyPr/>
          <a:lstStyle/>
          <a:p>
            <a:r>
              <a:t>1. 应用层负责提供飞羽远程控制与管理系统的具体功能，包括远程桌面管理、文件传输、软件安装和卸载、系统维护等。</a:t>
            </a:r>
          </a:p>
          <a:p>
            <a:r>
              <a:t>2. 系统采用微服务架构，将系统拆分成多个独立的微服务，每个微服务负责完成一个特定的功能。</a:t>
            </a:r>
          </a:p>
          <a:p>
            <a:r>
              <a:t>3. 系统采用容器技术，将微服务打包成容器，并部署到Kubernetes集群中运行。</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基于云计算的飞羽远程控制与管理技术架构</a:t>
            </a:r>
          </a:p>
        </p:txBody>
      </p:sp>
      <p:sp>
        <p:nvSpPr>
          <p:cNvPr id="3" name="Text Placeholder 2"/>
          <p:cNvSpPr>
            <a:spLocks noGrp="1"/>
          </p:cNvSpPr>
          <p:nvPr>
            <p:ph type="body" idx="1"/>
          </p:nvPr>
        </p:nvSpPr>
        <p:spPr/>
        <p:txBody>
          <a:bodyPr/>
          <a:lstStyle/>
          <a:p>
            <a:r>
              <a:t>飞羽远程控制与管理技术架构通信设计</a:t>
            </a:r>
          </a:p>
        </p:txBody>
      </p:sp>
      <p:sp>
        <p:nvSpPr>
          <p:cNvPr id="4" name="Content Placeholder 3"/>
          <p:cNvSpPr>
            <a:spLocks noGrp="1"/>
          </p:cNvSpPr>
          <p:nvPr>
            <p:ph sz="half" idx="2"/>
          </p:nvPr>
        </p:nvSpPr>
        <p:spPr/>
        <p:txBody>
          <a:bodyPr/>
          <a:lstStyle/>
          <a:p>
            <a:r>
              <a:t>1. 系统采用RESTful API作为通信协议，所有通信都通过HTTP协议进行。</a:t>
            </a:r>
          </a:p>
          <a:p>
            <a:r>
              <a:t>2. 系统采用JWT作为认证机制，每个用户都会获得一个JWT令牌，用于访问系统。</a:t>
            </a:r>
          </a:p>
          <a:p>
            <a:r>
              <a:t>3. 系统采用TLS加密协议对通信数据进行加密，确保数据的安全性。</a:t>
            </a:r>
          </a:p>
        </p:txBody>
      </p:sp>
      <p:sp>
        <p:nvSpPr>
          <p:cNvPr id="5" name="Text Placeholder 4"/>
          <p:cNvSpPr>
            <a:spLocks noGrp="1"/>
          </p:cNvSpPr>
          <p:nvPr>
            <p:ph type="body" idx="3"/>
          </p:nvPr>
        </p:nvSpPr>
        <p:spPr/>
        <p:txBody>
          <a:bodyPr/>
          <a:lstStyle/>
          <a:p>
            <a:r>
              <a:t>飞羽远程控制与管理技术架构安全设计</a:t>
            </a:r>
          </a:p>
        </p:txBody>
      </p:sp>
      <p:sp>
        <p:nvSpPr>
          <p:cNvPr id="6" name="Content Placeholder 5"/>
          <p:cNvSpPr>
            <a:spLocks noGrp="1"/>
          </p:cNvSpPr>
          <p:nvPr>
            <p:ph sz="half" idx="4"/>
          </p:nvPr>
        </p:nvSpPr>
        <p:spPr/>
        <p:txBody>
          <a:bodyPr/>
          <a:lstStyle/>
          <a:p>
            <a:r>
              <a:t>1. 系统采用多因子认证机制，在用户登录时需要输入用户名、密码和验证码。</a:t>
            </a:r>
          </a:p>
          <a:p>
            <a:r>
              <a:t>2. 系统采用入侵检测系统（IDS）和入侵防御系统（IPS）来检测和防御网络攻击。</a:t>
            </a:r>
          </a:p>
          <a:p>
            <a:r>
              <a:t>3. 系统采用日志管理系统来记录系统日志，并对日志进行分析和审计。</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基于云计算的飞羽远程控制与管理技术架构</a:t>
            </a:r>
          </a:p>
        </p:txBody>
      </p:sp>
      <p:sp>
        <p:nvSpPr>
          <p:cNvPr id="3" name="Text Placeholder 2"/>
          <p:cNvSpPr>
            <a:spLocks noGrp="1"/>
          </p:cNvSpPr>
          <p:nvPr>
            <p:ph type="body" idx="1"/>
          </p:nvPr>
        </p:nvSpPr>
        <p:spPr/>
        <p:txBody>
          <a:bodyPr/>
          <a:lstStyle/>
          <a:p>
            <a:r>
              <a:t>飞羽远程控制与管理技术架构性能设计</a:t>
            </a:r>
          </a:p>
        </p:txBody>
      </p:sp>
      <p:sp>
        <p:nvSpPr>
          <p:cNvPr id="4" name="Content Placeholder 3"/>
          <p:cNvSpPr>
            <a:spLocks noGrp="1"/>
          </p:cNvSpPr>
          <p:nvPr>
            <p:ph sz="half" idx="2"/>
          </p:nvPr>
        </p:nvSpPr>
        <p:spPr/>
        <p:txBody>
          <a:bodyPr/>
          <a:lstStyle/>
          <a:p>
            <a:r>
              <a:t>1. 系统采用分布式缓存技术来提高系统的性能。</a:t>
            </a:r>
          </a:p>
          <a:p>
            <a:r>
              <a:t>2. 系统采用负载均衡技术来提高系统的可用性。</a:t>
            </a:r>
          </a:p>
          <a:p>
            <a:r>
              <a:t>3. 系统采用CDN技术来提高系统的响应速度。</a:t>
            </a:r>
          </a:p>
        </p:txBody>
      </p:sp>
      <p:sp>
        <p:nvSpPr>
          <p:cNvPr id="5" name="Text Placeholder 4"/>
          <p:cNvSpPr>
            <a:spLocks noGrp="1"/>
          </p:cNvSpPr>
          <p:nvPr>
            <p:ph type="body" idx="3"/>
          </p:nvPr>
        </p:nvSpPr>
        <p:spPr/>
        <p:txBody>
          <a:bodyPr/>
          <a:lstStyle/>
          <a:p>
            <a:r>
              <a:t>飞羽远程控制与管理技术架构扩展性设计</a:t>
            </a:r>
          </a:p>
        </p:txBody>
      </p:sp>
      <p:sp>
        <p:nvSpPr>
          <p:cNvPr id="6" name="Content Placeholder 5"/>
          <p:cNvSpPr>
            <a:spLocks noGrp="1"/>
          </p:cNvSpPr>
          <p:nvPr>
            <p:ph sz="half" idx="4"/>
          </p:nvPr>
        </p:nvSpPr>
        <p:spPr/>
        <p:txBody>
          <a:bodyPr/>
          <a:lstStyle/>
          <a:p>
            <a:r>
              <a:t>1. 系统采用微服务架构，可以很容易地添加新的功能。</a:t>
            </a:r>
          </a:p>
          <a:p>
            <a:r>
              <a:t>2. 系统采用容器技术，可以很容易地部署到新的环境中。</a:t>
            </a:r>
          </a:p>
          <a:p>
            <a:r>
              <a:t>3. 系统采用云计算架构，可以很容易地扩展系统的规模。</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飞羽远程控制与管理系统功能模块设计</a:t>
            </a:r>
          </a:p>
        </p:txBody>
      </p:sp>
      <p:sp>
        <p:nvSpPr>
          <p:cNvPr id="3" name="Subtitle 2"/>
          <p:cNvSpPr>
            <a:spLocks noGrp="1"/>
          </p:cNvSpPr>
          <p:nvPr>
            <p:ph type="subTitle" idx="1"/>
          </p:nvPr>
        </p:nvSpPr>
        <p:spPr/>
        <p:txBody>
          <a:bodyPr/>
          <a:lstStyle/>
          <a:p>
            <a:r>
              <a:t>基于云计算的飞羽远程控制与管理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飞羽远程控制与管理系统功能模块设计</a:t>
            </a:r>
          </a:p>
        </p:txBody>
      </p:sp>
      <p:sp>
        <p:nvSpPr>
          <p:cNvPr id="3" name="Text Placeholder 2"/>
          <p:cNvSpPr>
            <a:spLocks noGrp="1"/>
          </p:cNvSpPr>
          <p:nvPr>
            <p:ph type="body" idx="1"/>
          </p:nvPr>
        </p:nvSpPr>
        <p:spPr/>
        <p:txBody>
          <a:bodyPr/>
          <a:lstStyle/>
          <a:p>
            <a:r>
              <a:t>飞羽远程控制与管理系统功能模块设计：远程控制模块</a:t>
            </a:r>
          </a:p>
        </p:txBody>
      </p:sp>
      <p:sp>
        <p:nvSpPr>
          <p:cNvPr id="4" name="Content Placeholder 3"/>
          <p:cNvSpPr>
            <a:spLocks noGrp="1"/>
          </p:cNvSpPr>
          <p:nvPr>
            <p:ph sz="half" idx="2"/>
          </p:nvPr>
        </p:nvSpPr>
        <p:spPr/>
        <p:txBody>
          <a:bodyPr/>
          <a:lstStyle/>
          <a:p>
            <a:r>
              <a:t>1. 远程桌面控制：允许管理员或支持人员通过网络连接到远程计算机，并能够完全控制远程计算机的桌面和应用程序，就好像他们坐在远程计算机前一样。</a:t>
            </a:r>
          </a:p>
          <a:p>
            <a:r>
              <a:t>2. 文件传输：允许管理员或支持人员在远程计算机和本地计算机之间传输文件，包括上传和下载文件，还可以设置文件传输的权限和速度限制，保证传输安全。</a:t>
            </a:r>
          </a:p>
          <a:p>
            <a:r>
              <a:t>3. 远程命令执行：允许管理员或支持人员在远程计算机上执行命令，包括运行程序、安装软件、修改配置和管理文件等，极大方便了远程计算机的管理和维护。</a:t>
            </a:r>
          </a:p>
        </p:txBody>
      </p:sp>
      <p:sp>
        <p:nvSpPr>
          <p:cNvPr id="5" name="Text Placeholder 4"/>
          <p:cNvSpPr>
            <a:spLocks noGrp="1"/>
          </p:cNvSpPr>
          <p:nvPr>
            <p:ph type="body" idx="3"/>
          </p:nvPr>
        </p:nvSpPr>
        <p:spPr/>
        <p:txBody>
          <a:bodyPr/>
          <a:lstStyle/>
          <a:p>
            <a:r>
              <a:t>飞羽远程控制与管理系统功能模块设计：远程管理模块</a:t>
            </a:r>
          </a:p>
        </p:txBody>
      </p:sp>
      <p:sp>
        <p:nvSpPr>
          <p:cNvPr id="6" name="Content Placeholder 5"/>
          <p:cNvSpPr>
            <a:spLocks noGrp="1"/>
          </p:cNvSpPr>
          <p:nvPr>
            <p:ph sz="half" idx="4"/>
          </p:nvPr>
        </p:nvSpPr>
        <p:spPr/>
        <p:txBody>
          <a:bodyPr/>
          <a:lstStyle/>
          <a:p>
            <a:r>
              <a:t>1. 系统监控：允许管理员或支持人员实时监控远程计算机的系统资源使用情况，包括处理器利用率、内存使用情况、网络流量、磁盘空间等，帮助管理员快速发现和解决潜在问题。</a:t>
            </a:r>
          </a:p>
          <a:p>
            <a:r>
              <a:t>2. 补丁管理：允许管理员或支持人员远程安装和更新远程计算机上的补丁程序，以确保远程计算机的安全性，防止恶意软件和病毒的感染。</a:t>
            </a:r>
          </a:p>
          <a:p>
            <a:r>
              <a:t>3. 软件管理：允许管理员或支持人员远程安装、卸载和更新远程计算机上的软件，并可以设置软件安装的权限和限制，确保软件的合法性和安全。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飞羽远程控制与管理系统通信协议设计</a:t>
            </a:r>
          </a:p>
        </p:txBody>
      </p:sp>
      <p:sp>
        <p:nvSpPr>
          <p:cNvPr id="3" name="Subtitle 2"/>
          <p:cNvSpPr>
            <a:spLocks noGrp="1"/>
          </p:cNvSpPr>
          <p:nvPr>
            <p:ph type="subTitle" idx="1"/>
          </p:nvPr>
        </p:nvSpPr>
        <p:spPr/>
        <p:txBody>
          <a:bodyPr/>
          <a:lstStyle/>
          <a:p>
            <a:r>
              <a:t>基于云计算的飞羽远程控制与管理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飞羽远程控制与管理系统通信协议设计</a:t>
            </a:r>
          </a:p>
        </p:txBody>
      </p:sp>
      <p:sp>
        <p:nvSpPr>
          <p:cNvPr id="3" name="Text Placeholder 2"/>
          <p:cNvSpPr>
            <a:spLocks noGrp="1"/>
          </p:cNvSpPr>
          <p:nvPr>
            <p:ph type="body" idx="1"/>
          </p:nvPr>
        </p:nvSpPr>
        <p:spPr/>
        <p:txBody>
          <a:bodyPr/>
          <a:lstStyle/>
          <a:p>
            <a:r>
              <a:t>飞羽远程控制与管理系统通信协议设计概述</a:t>
            </a:r>
          </a:p>
        </p:txBody>
      </p:sp>
      <p:sp>
        <p:nvSpPr>
          <p:cNvPr id="4" name="Content Placeholder 3"/>
          <p:cNvSpPr>
            <a:spLocks noGrp="1"/>
          </p:cNvSpPr>
          <p:nvPr>
            <p:ph sz="half" idx="2"/>
          </p:nvPr>
        </p:nvSpPr>
        <p:spPr/>
        <p:txBody>
          <a:bodyPr/>
          <a:lstStyle/>
          <a:p>
            <a:r>
              <a:t>1. 飞羽远程控制与管理系统通信协议是一种专为飞羽系统设计的通信协议，用于在飞羽系统中实现远程控制和管理功能。</a:t>
            </a:r>
          </a:p>
          <a:p>
            <a:r>
              <a:t>2. 该协议采用基于TCP/IP的传输协议，保证了通信的可靠性和稳定性。</a:t>
            </a:r>
          </a:p>
          <a:p>
            <a:r>
              <a:t>3. 协议定义了多种消息类型，用于实现各种控制和管理功能，包括设备控制、数据采集、任务调度等。</a:t>
            </a:r>
          </a:p>
        </p:txBody>
      </p:sp>
      <p:sp>
        <p:nvSpPr>
          <p:cNvPr id="5" name="Text Placeholder 4"/>
          <p:cNvSpPr>
            <a:spLocks noGrp="1"/>
          </p:cNvSpPr>
          <p:nvPr>
            <p:ph type="body" idx="3"/>
          </p:nvPr>
        </p:nvSpPr>
        <p:spPr/>
        <p:txBody>
          <a:bodyPr/>
          <a:lstStyle/>
          <a:p>
            <a:r>
              <a:t>飞羽远程控制与管理系统通信协议的特点</a:t>
            </a:r>
          </a:p>
        </p:txBody>
      </p:sp>
      <p:sp>
        <p:nvSpPr>
          <p:cNvPr id="6" name="Content Placeholder 5"/>
          <p:cNvSpPr>
            <a:spLocks noGrp="1"/>
          </p:cNvSpPr>
          <p:nvPr>
            <p:ph sz="half" idx="4"/>
          </p:nvPr>
        </p:nvSpPr>
        <p:spPr/>
        <p:txBody>
          <a:bodyPr/>
          <a:lstStyle/>
          <a:p>
            <a:r>
              <a:t>1. 安全性：该通信协议采用了多种安全措施，包括数据加密、身份认证、访问控制等，确保了通信数据的安全性。</a:t>
            </a:r>
          </a:p>
          <a:p>
            <a:r>
              <a:t>2. 可扩展性：该通信协议具有良好的可扩展性，支持多种设备和管理工具的接入，并允许用户根据需要扩展协议的功能。</a:t>
            </a:r>
          </a:p>
          <a:p>
            <a:r>
              <a:t>3. 灵活性和可定制性：该通信协议具有较高的灵活性，用户可以根据自己的需求定制协议消息类型和数据格式，以满足不同的应用场景。</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飞羽远程控制与管理系统通信协议设计</a:t>
            </a:r>
          </a:p>
        </p:txBody>
      </p:sp>
      <p:sp>
        <p:nvSpPr>
          <p:cNvPr id="3" name="Text Placeholder 2"/>
          <p:cNvSpPr>
            <a:spLocks noGrp="1"/>
          </p:cNvSpPr>
          <p:nvPr>
            <p:ph type="body" idx="1"/>
          </p:nvPr>
        </p:nvSpPr>
        <p:spPr/>
        <p:txBody>
          <a:bodyPr/>
          <a:lstStyle/>
          <a:p>
            <a:r>
              <a:t>飞羽远程控制与管理系统通信协议的实现</a:t>
            </a:r>
          </a:p>
        </p:txBody>
      </p:sp>
      <p:sp>
        <p:nvSpPr>
          <p:cNvPr id="4" name="Content Placeholder 3"/>
          <p:cNvSpPr>
            <a:spLocks noGrp="1"/>
          </p:cNvSpPr>
          <p:nvPr>
            <p:ph sz="half" idx="2"/>
          </p:nvPr>
        </p:nvSpPr>
        <p:spPr/>
        <p:txBody>
          <a:bodyPr/>
          <a:lstStyle/>
          <a:p>
            <a:r>
              <a:t>1. 飞羽远程控制与管理系统通信协议的实现主要包括两个部分：客户端和服务端。</a:t>
            </a:r>
          </a:p>
          <a:p>
            <a:r>
              <a:t>2. 客户端负责向服务端发送控制和管理命令，并接收服务端返回的数据。</a:t>
            </a:r>
          </a:p>
          <a:p>
            <a:r>
              <a:t>3. 服务端负责处理客户端的请求，并向客户端返回相应的数据或执行相应的操作。</a:t>
            </a:r>
          </a:p>
        </p:txBody>
      </p:sp>
      <p:sp>
        <p:nvSpPr>
          <p:cNvPr id="5" name="Text Placeholder 4"/>
          <p:cNvSpPr>
            <a:spLocks noGrp="1"/>
          </p:cNvSpPr>
          <p:nvPr>
            <p:ph type="body" idx="3"/>
          </p:nvPr>
        </p:nvSpPr>
        <p:spPr/>
        <p:txBody>
          <a:bodyPr/>
          <a:lstStyle/>
          <a:p>
            <a:r>
              <a:t>飞羽远程控制与管理系统通信协议的应用</a:t>
            </a:r>
          </a:p>
        </p:txBody>
      </p:sp>
      <p:sp>
        <p:nvSpPr>
          <p:cNvPr id="6" name="Content Placeholder 5"/>
          <p:cNvSpPr>
            <a:spLocks noGrp="1"/>
          </p:cNvSpPr>
          <p:nvPr>
            <p:ph sz="half" idx="4"/>
          </p:nvPr>
        </p:nvSpPr>
        <p:spPr/>
        <p:txBody>
          <a:bodyPr/>
          <a:lstStyle/>
          <a:p>
            <a:r>
              <a:t>1. 飞羽远程控制与管理系统通信协议已广泛应用于多种领域，包括工业控制、能源管理、智能建筑、智慧城市等。</a:t>
            </a:r>
          </a:p>
          <a:p>
            <a:r>
              <a:t>2. 该协议为这些领域的远程控制和管理提供了可靠、安全、可扩展的通信解决方案。</a:t>
            </a:r>
          </a:p>
          <a:p>
            <a:r>
              <a:t>3. 在未来，该协议有望在更多领域得到应用，为更多用户提供便捷、高效的远程控制和管理服务。</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飞羽远程控制与管理系统通信协议设计</a:t>
            </a:r>
          </a:p>
        </p:txBody>
      </p:sp>
      <p:sp>
        <p:nvSpPr>
          <p:cNvPr id="3" name="Content Placeholder 2"/>
          <p:cNvSpPr>
            <a:spLocks noGrp="1"/>
          </p:cNvSpPr>
          <p:nvPr>
            <p:ph sz="half" idx="2"/>
          </p:nvPr>
        </p:nvSpPr>
        <p:spPr/>
        <p:txBody>
          <a:bodyPr/>
          <a:lstStyle/>
          <a:p>
            <a:r>
              <a:t>1. 飞羽远程控制与管理系统通信协议正在向更加安全、可靠、可扩展的方向发展。</a:t>
            </a:r>
          </a:p>
          <a:p>
            <a:r>
              <a:t>2. 在未来，该协议将采用更多的安全技术，如量子加密、区块链等，以确保通信数据的安全性。</a:t>
            </a:r>
          </a:p>
          <a:p>
            <a:r>
              <a:t>3. 此外，该协议也将更加可靠和可扩展，以满足未来更多设备和应用场景的需求。</a:t>
            </a:r>
          </a:p>
        </p:txBody>
      </p:sp>
      <p:sp>
        <p:nvSpPr>
          <p:cNvPr id="4" name="Text Placeholder 3"/>
          <p:cNvSpPr>
            <a:spLocks noGrp="1"/>
          </p:cNvSpPr>
          <p:nvPr>
            <p:ph type="body" idx="3"/>
          </p:nvPr>
        </p:nvSpPr>
        <p:spPr/>
        <p:txBody>
          <a:bodyPr/>
          <a:lstStyle/>
          <a:p>
            <a:r>
              <a:t>飞羽远程控制与管理系统通信协议的前沿研究</a:t>
            </a:r>
          </a:p>
        </p:txBody>
      </p:sp>
      <p:sp>
        <p:nvSpPr>
          <p:cNvPr id="5" name="Content Placeholder 4"/>
          <p:cNvSpPr>
            <a:spLocks noGrp="1"/>
          </p:cNvSpPr>
          <p:nvPr>
            <p:ph sz="half" idx="4"/>
          </p:nvPr>
        </p:nvSpPr>
        <p:spPr/>
        <p:txBody>
          <a:bodyPr/>
          <a:lstStyle/>
          <a:p>
            <a:r>
              <a:t>1. 目前，飞羽远程控制与管理系统通信协议的研究主要集中在以下几个方面：</a:t>
            </a:r>
          </a:p>
          <a:p>
            <a:r>
              <a:t>  * 协议安全性的增强：研究人员正在探索使用新的安全技术来增强协议的安全性，如量子加密、区块链等。</a:t>
            </a:r>
          </a:p>
          <a:p>
            <a:r>
              <a:t>  * 协议可靠性的提高：研究人员正在研究新的协议机制来提高协议的可靠性，如重传机制、纠错机制等。</a:t>
            </a:r>
          </a:p>
          <a:p>
            <a:r>
              <a:t>  * 协议可扩展性的增强：研究人员正在研究新的协议机制来增强协议的可扩展性，如多级路由机制、负载均衡机制等。</a:t>
            </a:r>
          </a:p>
          <a:p>
            <a:r>
              <a:t>2. 这些研究将为飞羽远程控制与管理系统通信协议的未来发展提供新的思路和技术支持。</a:t>
            </a:r>
          </a:p>
        </p:txBody>
      </p:sp>
      <p:sp>
        <p:nvSpPr>
          <p:cNvPr id="6" name="Text Placeholder 5"/>
          <p:cNvSpPr>
            <a:spLocks noGrp="1"/>
          </p:cNvSpPr>
          <p:nvPr>
            <p:ph type="body" idx="1"/>
          </p:nvPr>
        </p:nvSpPr>
        <p:spPr/>
        <p:txBody>
          <a:bodyPr/>
          <a:lstStyle/>
          <a:p>
            <a:r>
              <a:t>飞羽远程控制与管理系统通信协议的发展趋势</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https://d.book118.com/937015051050006043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105</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云计算环境下飞羽远程控制与管理概述</vt:lpstr>
      <vt:lpstr> 云计算环境下飞羽远程控制与管理概述</vt:lpstr>
      <vt:lpstr> 云计算环境下飞羽远程控制与管理概述</vt:lpstr>
      <vt:lpstr> 基于云计算的飞羽远程控制与管理技术架构</vt:lpstr>
      <vt:lpstr> 基于云计算的飞羽远程控制与管理技术架构</vt:lpstr>
      <vt:lpstr> 基于云计算的飞羽远程控制与管理技术架构</vt:lpstr>
      <vt:lpstr> 基于云计算的飞羽远程控制与管理技术架构</vt:lpstr>
      <vt:lpstr> 飞羽远程控制与管理系统功能模块设计</vt:lpstr>
      <vt:lpstr> 飞羽远程控制与管理系统功能模块设计</vt:lpstr>
      <vt:lpstr> 飞羽远程控制与管理系统通信协议设计</vt:lpstr>
      <vt:lpstr> 飞羽远程控制与管理系统通信协议设计</vt:lpstr>
      <vt:lpstr> 飞羽远程控制与管理系统通信协议设计</vt:lpstr>
      <vt:lpstr> 飞羽远程控制与管理系统通信协议设计</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2024-09-17T01:27:33.355</cp:lastPrinted>
  <dcterms:created xsi:type="dcterms:W3CDTF">2024-09-16T17:27:33Z</dcterms:created>
  <dcterms:modified xsi:type="dcterms:W3CDTF">2024-09-16T17:27:35Z</dcterms:modified>
</cp:coreProperties>
</file>