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B07BED-534B-4BDE-A515-5200278033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D47DC8-987A-4809-A689-CA6B93938C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D48348-7504-4ED1-A5BB-BD0928883C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311882-91A9-4D26-8622-147AE7E36C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F8B101A-BB32-4122-B5DC-B2C8DE7369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5F27C5F-610F-431B-AB40-231F5AB364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9152A38-D699-4D35-B434-1856113DA1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C9B54F-9384-4275-AEDE-B5C828D46E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B66CE5-4354-4742-BCF5-BFCAF95CD4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543658-8209-40A8-B712-18826908BB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106C29-6573-4202-A2E1-0811236061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7020122065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9738" y="1106319"/>
            <a:ext cx="9999878" cy="210433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2"/>
                </a:solidFill>
                <a:latin typeface="Arial"/>
                <a:ea typeface="Arial"/>
                <a:cs typeface="Arial"/>
              </a:rPr>
              <a:t>企业管理领导个人述职报告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096000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工作背景与职责概述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团队管理与建设成果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业务运营与市场拓展情况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财务管理与成本控制举措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创新能力提升及技术应用实践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未来发展规划与目标设定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工作背景与职责概述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183" r="2818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5273" r="3527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本人所在企业为一家大型跨国制造公司，专注于提供高质量的工业产品和解决方案。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企业概述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本人所在部门为企业战略发展部，负责研究市场趋势、制定企业战略及监督实施。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部门介绍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所在企业及部门介绍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4042" b="404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作为战略发展部经理，本人负责领导团队分析市场、竞争对手及客户需求，制定并执行企业战略计划。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具体包括组织市场调研、分析数据、制定战略方案、监督实施及评估效果等。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个人岗位职责与任务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工作任务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岗位职责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时间范围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本次述职报告涵盖过去一年的工作情况。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汇报重点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将着重介绍在市场分析、战略制定和实施方面的主要成果及挑战，并提出改进建议。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汇报时间范围及重点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团队管理与建设成果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组建高效团队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依据企业战略目标和业务需求，成功组建了一支具备专业技能和协作精神的团队，包括技术、市场、运营等多个领域的人才。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优化人员配置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通过对团队成员的深入了解和分析，实现了人员与岗位的最佳匹配，提高了整体工作效率和团队凝聚力。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团队组建与人员配置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8333" r="8333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倡导创新、协作、担当的团队文化，通过举办团建活动、分享会等形式，增强团队成员之间的信任与合作。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塑造积极团队文化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将企业的核心价值观融入日常工作中，引导团队成员认同并践行企业价值观，形成了积极向上的工作氛围。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传递企业价值观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团队文化塑造与价值观传递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团队绩效管理及激励机制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实施绩效管理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制定合理的绩效考核标准，定期对团队成员进行绩效评估，及时发现问题并提供改进建议。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建立激励机制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根据团队成员的绩效表现，给予相应的奖励和晋升机会，激发团队成员的积极性和创造力。同时，鼓励团队成员之间进行互相学习和交流，促进共同成长。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业务运营与市场拓展情况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19" b="2631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主营业务发展状况分析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主营业务收入稳步增长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在过去的一年中，公司主营业务收入实现了稳步增长，增长率超过了行业平均水平，显示出公司业务的强劲增长势头。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市场份额逐步提升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通过加大市场推广力度、提高产品质量和服务水平等措施，公司在市场中的份额逐步提升，品牌影响力不断扩大。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业务创新能力增强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公司注重业务创新，不断推出新的产品和服务，满足客户多样化的需求，进一步增强了公司的市场竞争力。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公司制定了全面的市场拓展策略，包括扩大销售渠道、加强市场推广、提高品牌知名度等多个方面，以拓展市场份额。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制定全面市场拓展策略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公司积极开拓线上和线下销售渠道，与多个电商平台合作，实现多元化销售，扩大了产品的覆盖面。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拓展销售渠道，实现多元化销售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公司加大市场推广力度，通过广告、公关、促销等多种手段提高品牌知名度，增强了客户对公司的认知和信任。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加强市场推广，提高品牌知名度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市场拓展策略制定及实施效果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https://d.book118.com/937020122065006040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2024-09-12T20:45:20.400</cp:lastPrinted>
  <dcterms:created xsi:type="dcterms:W3CDTF">2024-09-12T12:45:20Z</dcterms:created>
  <dcterms:modified xsi:type="dcterms:W3CDTF">2024-09-12T12:45:22Z</dcterms:modified>
</cp:coreProperties>
</file>