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3E683-6E07-4C2E-96C5-653E53177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43B6F-3448-4DBE-B76F-360BF451F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938D-8B3D-4513-8783-58C8AC41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81D03-1B1D-4A00-B7B7-1AE6BDBDB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23AE5E-5A69-4038-A479-E4A28540A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9A59E0-AB5B-47F5-A5CB-CF1E1BEE5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2E859-A465-48DA-A414-617B3BFF9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E7031-1A62-4FBB-A840-D739B91B6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B6CD0E-88DE-475A-90B6-5E977931C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72761-6FE7-4818-BCCE-28F1D753F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63EA2-651C-4183-B07D-774244AC6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02114204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商场火灾防控与安全巡查消防学习教材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商场火灾特点与风险分析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安全巡查制度与实施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消防设施检查与维护保养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员工消防安全培训与宣传教育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火灾防控基础知识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商场火灾往往由于电器短路、煤气泄漏、燃烧物品等原因引发。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火灾会造成人员伤亡、财产损失，甚至威胁到整个商场的安全。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火灾危害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通过加强火源管理、提高员工防火意识等措施，预防火灾的发生。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在火灾发生时，要迅速报警并组织人员进行灭火，同时启动消防设施，防止火势蔓延。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防火基本原则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防消结合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58" r="1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根据火灾类型选择合适的灭火方法，如使用灭火器、灭火毯、沙土等。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商场应配备足够的消防器材，如灭火器、消防栓、喷淋系统等，员工应熟练掌握器材的使用方法。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器材使用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灭火方法及器材使用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商场火灾特点与风险分析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商场内可燃物多，火灾荷载大，一旦起火，火势极易迅速蔓延。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火势蔓延迅速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人员疏散困难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烟雾毒性大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商场人员密集，疏散通道易被堵塞，火灾时容易造成人员拥挤、踩踏等事故。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商场火灾产生的烟雾中含有大量有毒气体，对人体危害极大。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商场火灾特点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识别潜在火源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商场内电器设备多、用火用电频繁，应重点关注电气线路老化、违规用火等问题。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评估可燃物分布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商场内可燃物种类繁多，应评估其分布情况，及时清理易燃易爆物品。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分析人员安全出口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商场安全出口数量、位置应符合规范要求，确保人员快速疏散。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某大型商场因电气线路短路引发火灾，造成多人伤亡。事故原因主要是电气线路维护不到位，未及时更换老化线路。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一商场仓库内存放大量易燃物品，因员工违规吸烟引发火灾。事故教训是要加强员工消防安全意识培训，严格遵守禁烟规定。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某商场在营业期间发生火灾，由于疏散通道被堵塞，导致人员伤亡惨重。该案例提示我们要确保疏散通道畅通无阻，加强消防安全管理和应急演练。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安全巡查制度与实施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完善巡查制度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建立健全商场的消防安全巡查制度，明确各级管理人员和员工的职责，确保巡查工作的有效实施。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制定巡查计划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根据商场的实际情况，制定定期的安全巡查计划，明确巡查的时间、频率和范围。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建立巡查标准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依据消防法规和相关标准，制定商场的消防安全巡查标准，包括消防设施、安全出口、疏散通道等方面的检查内容。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安全巡查制度建立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明确巡查人员职责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指定专门的消防安全巡查人员，明确其职责和权利，负责商场内的消防安全巡查工作。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巡查人员培训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对消防安全巡查人员进行定期的消防安全培训，提高其消防安全意识和技能水平，确保能够有效发现和处理火灾隐患。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建立奖励机制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建立消防安全巡查奖励机制，对在巡查工作中表现突出的人员给予表彰和奖励，激发其工作积极性。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巡查人员职责与培训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问题及时上报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对在消防安全巡查中发现的问题，应及时向商场管理部门报告，并提出相应的整改意见和建议。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跟踪整改情况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商场管理部门应对消防安全巡查中发现的问题进行跟踪整改，确保问题得到及时有效的解决，保障商场的消防安全。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做好巡查记录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消防安全巡查人员在进行巡查时，应认真填写消防安全巡查记录表，详细记录检查情况、发现的问题和处理结果等信息。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巡查记录及问题处理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消防设施检查与维护保养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https://d.book118.com/937021142040006025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2024-08-29T16:12:22.826</cp:lastPrinted>
  <dcterms:created xsi:type="dcterms:W3CDTF">2024-08-29T08:12:22Z</dcterms:created>
  <dcterms:modified xsi:type="dcterms:W3CDTF">2024-08-29T08:12:25Z</dcterms:modified>
</cp:coreProperties>
</file>