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AE44B-DB3E-47BD-939A-A357520F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3FA67-A841-4008-BF42-7687976F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61E45-8A31-4C64-972B-A74154601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F4835-042E-42ED-A05C-48C2A28A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604C1-5D88-4853-A597-FE3277D6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7027C-08D1-4740-9ACD-808A3BA5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33F31-8018-4930-A397-E5A74E9D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B48DA-3785-419B-947A-77744F11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172BE-94DE-4263-BFA0-0F49EAA8E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46B6F-A7EF-4471-B8EE-B760C427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F583E-2A80-47F8-A04B-2DA3B80D9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24024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全民健身日活动宣传汇报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19" b="76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全民健身日是为了响应《全民健身计划纲要》而设立的，旨在提高全民健身意识和参与度，促进全民健康水平。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全民健身日不仅是一个体育活动的节日，更是倡导健康生活方式、促进身心健康的平台。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全民健身日的起源和意义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5000" r="25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8333" r="28333"/>
            <a:stretch>
              <a:fillRect/>
            </a:stretch>
          </p:blipFill>
          <p:spPr>
            <a:xfrm>
              <a:off x="6824385" y="3787328"/>
              <a:ext cx="2760147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92" r="16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主题：今年全民健身日的主题是“健康中国，你我同行”，强调个人和社会的共同参与，通过健身活动提高全民健康素质。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今年全民健身日的主题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宣传全民健身日的理念和活动，提高公众对健康生活方式的认识和重视，鼓励更多人参与到健身活动中。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通过宣传，可以扩大全民健身日的影响力和参与范围，推动体育事业的发展，促进社会文明进步和人民健康福祉的提升。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https://d.book118.com/937024024011006034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2024-09-07T18:33:08.417</cp:lastPrinted>
  <dcterms:created xsi:type="dcterms:W3CDTF">2024-09-07T10:33:08Z</dcterms:created>
  <dcterms:modified xsi:type="dcterms:W3CDTF">2024-09-07T10:33:10Z</dcterms:modified>
</cp:coreProperties>
</file>