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3E2E-0D72-4BD7-A789-CCE3576D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C5085-2D49-4343-AF4D-34512B0B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D5046-224A-4437-90A6-88B01373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44A85-8473-4213-9F83-12352AB5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5265FB-CCC2-48B7-BF85-9B3EA427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1F45F-7AF9-4082-8B32-6B5672AB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88C19-8A91-4D56-BEB4-1B4559057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041B9-A788-497A-859D-A87AE1A7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D4BF2-F30F-4B07-AB9D-DB4C6EAC7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458A5-AE6F-4241-BDC6-E993C4C22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3288-43D2-4BDC-9AB6-2C5E215A4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31" Type="http://schemas.openxmlformats.org/officeDocument/2006/relationships/tags" Target="../tags/tag228.xml" /><Relationship Id="rId32" Type="http://schemas.openxmlformats.org/officeDocument/2006/relationships/tags" Target="../tags/tag229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24065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红痱的护理查房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红痱的相关知识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红痱的相关知识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红痱的定义和分类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红痱的定义：红痱是一种常见的皮肤病，表现为皮肤上出现红色小丘疹，伴有瘙痒和灼热感。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红痱的分类：红痱可以分为三类，包括红色粟粒疹、红色斑疹和红色丘疹。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红色粟粒疹：表现为皮肤上出现红色小丘疹，直径约1-2毫米，顶部可见小水疱。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红色斑疹：表现为皮肤上出现红色斑片，直径约2-5毫米，表面光滑，无水疱。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红色丘疹：表现为皮肤上出现红色小丘疹，直径约2-5毫米，顶部可见小水疱。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红痱的病因和发病机制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诱发因素：高温、潮湿的环境，剧烈运动，肥胖，穿着不透气的衣物等。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易感人群：婴幼儿、老年人、肥胖人群等。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病因：主要是由于皮肤在高温、潮湿的环境中，汗液蒸发受阻，导致汗腺导管堵塞，汗液潴留，刺激皮肤产生炎症反应。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发病机制：汗液潴留导致汗腺导管扩张，汗液中的盐分和蛋白质等物质沉积在皮肤表面，形成红痱。同时，汗液中的细菌和真菌等微生物也会繁殖，加重炎症反应。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红痱的症状和体征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红痱的症状：皮肤出现红色小丘疹，伴有瘙痒和灼热感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红痱的持续时间：一般持续数天至数周，可自行消退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红痱的分布：多见于颈部、胸部、背部等皮肤皱褶处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红痱的体征：皮肤表面出现红色小丘疹，密集成片，中央可有小水疱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6" name="任意多边形 15"/>
          <p:cNvSpPr/>
          <p:nvPr>
            <p:custDataLst>
              <p:tags r:id="rId2"/>
            </p:custDataLst>
          </p:nvPr>
        </p:nvSpPr>
        <p:spPr>
          <a:xfrm flipH="1">
            <a:off x="608400" y="3915513"/>
            <a:ext cx="2587623" cy="862101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100" b="1" spc="100">
                <a:solidFill>
                  <a:schemeClr val="accent1">
                    <a:alpha val="70000"/>
                  </a:schemeClr>
                </a:solidFill>
                <a:uFillTx/>
                <a:latin typeface="+mj-ea"/>
                <a:ea typeface="+mj-ea"/>
                <a:sym typeface="+mn-ea"/>
              </a:rPr>
              <a:t>性别：男</a:t>
            </a:r>
            <a:endParaRPr lang="en-US" altLang="zh-CN" sz="1100" b="1" spc="100">
              <a:solidFill>
                <a:schemeClr val="accent1">
                  <a:alpha val="7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 flipH="1">
            <a:off x="8328395" y="4123288"/>
            <a:ext cx="2587623" cy="862101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职业：公司职员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4"/>
            </p:custDataLst>
          </p:nvPr>
        </p:nvSpPr>
        <p:spPr>
          <a:xfrm flipH="1">
            <a:off x="3633340" y="2418213"/>
            <a:ext cx="2702394" cy="636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发病时间：2022年7月10日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5"/>
            </p:custDataLst>
          </p:nvPr>
        </p:nvSpPr>
        <p:spPr>
          <a:xfrm>
            <a:off x="3364881" y="3127946"/>
            <a:ext cx="5787358" cy="151840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72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10000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1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uFillTx/>
                <a:latin typeface="+mj-ea"/>
                <a:ea typeface="+mj-ea"/>
                <a:sym typeface="+mn-ea"/>
              </a:rPr>
              <a:t>姓名：张三</a:t>
            </a:r>
            <a:endParaRPr lang="zh-CN" altLang="en-US" sz="11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6"/>
            </p:custDataLst>
          </p:nvPr>
        </p:nvSpPr>
        <p:spPr>
          <a:xfrm>
            <a:off x="6751944" y="1947257"/>
            <a:ext cx="4046665" cy="1059323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年龄：35岁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7" name="任意多边形 16"/>
          <p:cNvSpPr/>
          <p:nvPr>
            <p:custDataLst>
              <p:tags r:id="rId7"/>
            </p:custDataLst>
          </p:nvPr>
        </p:nvSpPr>
        <p:spPr>
          <a:xfrm>
            <a:off x="2591827" y="1575900"/>
            <a:ext cx="2882466" cy="81922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家庭状况：有一子一女</a:t>
            </a:r>
            <a:endParaRPr lang="zh-CN" altLang="en-US" sz="11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2" name="任意多边形 51"/>
          <p:cNvSpPr/>
          <p:nvPr>
            <p:custDataLst>
              <p:tags r:id="rId8"/>
            </p:custDataLst>
          </p:nvPr>
        </p:nvSpPr>
        <p:spPr>
          <a:xfrm>
            <a:off x="1256130" y="2768463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居住地：北京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4" name="任意多边形 43"/>
          <p:cNvSpPr/>
          <p:nvPr>
            <p:custDataLst>
              <p:tags r:id="rId9"/>
            </p:custDataLst>
          </p:nvPr>
        </p:nvSpPr>
        <p:spPr>
          <a:xfrm>
            <a:off x="8916761" y="5379172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治疗情况：已接受红痱的护理查房，正在接受治疗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0"/>
            </p:custDataLst>
          </p:nvPr>
        </p:nvSpPr>
        <p:spPr>
          <a:xfrm>
            <a:off x="9691135" y="3177417"/>
            <a:ext cx="1886465" cy="65102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发病原因：长时间在高温环境下工作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11"/>
            </p:custDataLst>
          </p:nvPr>
        </p:nvSpPr>
        <p:spPr>
          <a:xfrm>
            <a:off x="2855668" y="4873916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既往病史：无特殊病史</a:t>
            </a:r>
            <a:endParaRPr lang="zh-CN" altLang="en-US" sz="11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3" name="任意多边形 52"/>
          <p:cNvSpPr/>
          <p:nvPr>
            <p:custDataLst>
              <p:tags r:id="rId12"/>
            </p:custDataLst>
          </p:nvPr>
        </p:nvSpPr>
        <p:spPr>
          <a:xfrm>
            <a:off x="3730961" y="5379172"/>
            <a:ext cx="3113986" cy="78492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婚姻状况：已婚</a:t>
            </a:r>
            <a:endParaRPr lang="zh-CN" altLang="en-US" sz="11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0" name="任意多边形 9"/>
          <p:cNvSpPr/>
          <p:nvPr>
            <p:custDataLst>
              <p:tags r:id="rId13"/>
            </p:custDataLst>
          </p:nvPr>
        </p:nvSpPr>
        <p:spPr>
          <a:xfrm flipH="1">
            <a:off x="5626001" y="4694504"/>
            <a:ext cx="2702394" cy="636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过敏史：无过敏史</a:t>
            </a:r>
            <a:endParaRPr lang="zh-CN" altLang="en-US" sz="11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主诉：患者自述的症状和体征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体格检查：患者的生命体征、皮肤状况等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诊断：根据病史、体格检查和辅助检查做出的诊断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病程：患者从发病到目前的病情变化情况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现病史：发病时间、持续时间、病情变化等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家族史：患者家族成员的疾病和健康情况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辅助检查：实验室检查、影像学检查等结果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治疗方案：针对患者的病情制定的治疗方案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既往史、家族史和生活习惯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既往史：患者是否有过类似疾病或其他疾病的病史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家族史：患者家族中是否有类似疾病的病史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生活习惯：患者的生活习惯，如饮食、作息、运动等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环境因素：患者生活环境中是否存在可能导致疾病的因素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https://d.book118.com/937024065103006045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4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SHADOW_SCHEMECOLOR_INDEX" val="5"/>
  <p:tag name="KSO_WM_UNIT_TYPE" val="l_h_a"/>
  <p:tag name="KSO_WM_UNIT_USESOURCEFORMAT_APPLY" val="0"/>
  <p:tag name="KSO_WM_UNIT_VALUE" val="3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32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2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19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红痱的护理查房</vt:lpstr>
      <vt:lpstr>目录</vt:lpstr>
      <vt:lpstr>红痱的相关知识</vt:lpstr>
      <vt:lpstr>红痱的定义和分类</vt:lpstr>
      <vt:lpstr>红痱的病因和发病机制</vt:lpstr>
      <vt:lpstr>红痱的症状和体征</vt:lpstr>
      <vt:lpstr>病例汇报</vt:lpstr>
      <vt:lpstr>患者基本信息</vt:lpstr>
      <vt:lpstr>病史及病程概述</vt:lpstr>
      <vt:lpstr>既往史、家族史和生活习惯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2024-09-20T07:05:55.611</cp:lastPrinted>
  <dcterms:created xsi:type="dcterms:W3CDTF">2024-09-19T23:05:55Z</dcterms:created>
  <dcterms:modified xsi:type="dcterms:W3CDTF">2024-09-19T23:05:58Z</dcterms:modified>
</cp:coreProperties>
</file>