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43E9F-688C-45E3-9447-4F5B084B5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788C1-3B64-49DB-BBA0-E7868CDD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8E4E9-A393-4957-A07E-1422943F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22185-5967-41B9-8062-518327FC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196BA-2F7B-429B-9B70-3B4C43D2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25DAF-1A87-433C-8E64-FF7E120A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51432-52A7-4FF7-9660-DAB8EF4E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01888-6E95-44D1-BD15-81C606A2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1BE64-BA27-4FEC-A1A3-2FC717A7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27AB3-B04C-4F88-BD0A-934926D7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B3443-0BB7-4068-A898-4C058F95E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30143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组间设计组内设计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组间设计与组内设计概述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组间设计方法及实践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组内设计方法及实践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组间与组内设计的比较与选择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实验数据收集与处理技巧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实验结果分析与解读策略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组间设计与组内设计概述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44" b="69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组间设计定义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组间设计是将不同的被试分配到不同的实验组中，每个被试只接受一种实验处理。通过比较不同实验组的差异来推断实验处理的效果。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组内设计定义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组内设计是同一组被试接受不同的实验处理，通过比较同一组被试在不同处理下的差异来推断实验处理的效果。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组间设计和组内设计都是基于随机化和控制的思想，通过消除或控制其他变量的影响，来推断实验处理对结果的影响。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组间设计优点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可以消除个体差异对实验结果的影响；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可以同时比较多个实验组之间的差异；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需要更多的被试，实验成本较高；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适用于大样本的情况。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3" r="1362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可能存在实验处理的交互作用；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难以完全控制其他变量的影响。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组内设计优点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可以减少被试数量，降低实验成本；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可以控制个体差异对实验结果的影响；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可以探究实验处理的交互作用。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637" r="1863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组内设计缺点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可能存在顺序效应和练习效应；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难以完全消除其他变量的影响；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适用于小样本的情况。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700" r="347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组间设计应用场景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适用于探究不同实验处理对结果的影响；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适用于大样本的情况；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539110" y="1500306"/>
            <a:ext cx="4453161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适用于需要消除个体差异对实验结果影响的情况。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组内设计应用场景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适用于探究同一组被试在不同处理下的差异；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54" r="305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适用于小样本的情况；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适用于需要控制个体差异对实验结果影响的情况。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组间设计方法及实践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简单易行，适用于大样本和均衡的样本分配。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可能导致组间基线不均衡，影响结果的解释。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将参与者随机分配到不同的组别中，确保每个组别具有相似的样本量。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完全随机化分组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可以减少组间基线差异，提高结果的解释性。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需要更多的时间和资源来进行配对，且可能受到配对因素的影响。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根据参与者的某些特征或条件进行配对，然后将配对的参与者随机分配到不同的组别中。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配对分组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可以确保不同组别在某些关键特征上具有代表性，减少组间基线差异。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需要更多的时间和资源来进行分层和随机化，且可能受到分层因素的影响。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将参与者按照某些关键特征进行分层，然后在每个层内进行随机化分组。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分层随机化分组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某项药物临床试验采用完全随机化分组方法，将患者随机分配到试验组和对照组，结果显示试验组疗效显著优于对照组。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某项教育实验采用配对分组方法，根据学生的年龄、性别和成绩进行配对，然后将配对的学生随机分配到不同的教学方法组中，结果显示某种教学方法效果显著优于其他方法。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某项市场调查采用分层随机化分组方法，将受访者按照年龄、性别和地域进行分层，然后在每个层内进行随机化分组，结果显示不同产品在不同层内的受欢迎程度存在显著差异。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组内设计方法及实践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https://d.book118.com/937030143004006043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2024-09-16T14:46:54.533</cp:lastPrinted>
  <dcterms:created xsi:type="dcterms:W3CDTF">2024-09-16T06:46:54Z</dcterms:created>
  <dcterms:modified xsi:type="dcterms:W3CDTF">2024-09-16T06:46:56Z</dcterms:modified>
</cp:coreProperties>
</file>