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33B5A-889D-4E2C-8436-39399A5B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570CF-1E7A-4D4E-8125-56CA566BA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B3347-DD21-4DF2-9825-1589CFB7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7CF78-F6E6-47D7-8732-24DC4EEA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BB2FDF-F2DC-49B1-95C9-BEEF3DA0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8867E-5078-4480-82FE-65ED633FC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2ECA4-9E0D-48FB-9E2B-7CD10E67C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B5A80-4677-4ED1-8A58-D860E7CC1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20F7B-6DB9-4818-9766-ACCE8E467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17C1E-6C01-40C3-ABA3-A7AB87F2A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D4153-CD16-446A-A4EF-2B2F7B1B9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311660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《D电影技术》PPT课件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D电影技术概述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D电影制作流程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D电影技术应用领域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D电影技术面临的挑战与未来发展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D电影技术案例分析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D电影技术概述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60" r="2616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D电影技术是一种新型的电影制作技术，它使用数字技术来制作、编辑和放映电影。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电影技术是一种基于数字技术的电影制作方式，它涵盖了从剧本创作、拍摄、后期制作到放映等各个环节。这种技术使用计算机和相关软件来处理电影的图像、声音和特效，使得电影制作更加高效、灵活和具有创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D电影技术的定义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D电影技术的发展经历了从模拟到数字的转变，随着计算机技术的进步，D电影技术也在不断发展和完善。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期的电影制作中，使用的是模拟技术，即通过胶片来记录和放映电影。随着计算机技术的兴起，数字技术逐渐取代了模拟技术，成为电影制作的主流方式。D电影技术就是在这样的背景下发展起来的，它使得电影制作更加便捷、高效，同时也带来了更加丰富的视觉效果和音效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D电影技术的发展历程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D电影技术的特点与优势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D电影技术的特点是高清晰度、高帧率、高动态范围和高质量的音效，它能够带来更加逼真的观影体验。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电影技术采用了先进的数字摄像机和投影设备，能够实现高清晰度、高帧率和高质量的音效输出。同时，D电影技术还支持高动态范围成像，使得画面更加细腻、真实。此外，D电影技术还具有易于存储、传输和放映的特点，能够满足不同观众的需求，提高观影体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D电影制作流程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确定故事主题，编写剧本，考虑角色、场景和情节。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剧本创作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制定预算计划，分配资金用于人员、场地、设备等费用。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预算筹备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组建制作团队，包括导演、摄影师、演员等，明确人员分工。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寻找合适的拍摄场地，进行实地勘景，确保场景符合剧本要求。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场地勘景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前期筹备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根据拍摄需要，租赁摄影设备、灯光、音响等器材。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设备租赁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对演员进行表演培训，对摄影团队进行技术培训。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按照剧本要求进行分镜拍摄，确保每个场景都达到预期效果。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现场拍摄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确保拍摄进度顺利，协调各部门工作，解决突发问题。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拍摄阶段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整理拍摄素材，筛选可用镜头，进行初步剪辑。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素材整理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特效制作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调色与输出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根据需要制作特效，如数字绘景、动态追踪等。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制作背景音乐、音效，确保声音效果符合影片氛围。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对影片进行色彩校正，输出成片，准备上映或发布。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后期制作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D电影技术应用领域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D电影技术可以应用于电影制作过程中，提高画面质量、音效效果和观影体验。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电影制作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特效制作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虚拟拍摄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通过D电影技术，可以制作出更加逼真的特效，增强电影的视觉冲击力。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D电影技术可以实现虚拟拍摄，降低拍摄成本和风险，提高拍摄效率。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电影产业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https://d.book118.com/937031166046006040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2024-09-12T15:39:09.311</cp:lastPrinted>
  <dcterms:created xsi:type="dcterms:W3CDTF">2024-09-12T07:39:09Z</dcterms:created>
  <dcterms:modified xsi:type="dcterms:W3CDTF">2024-09-12T07:39:11Z</dcterms:modified>
</cp:coreProperties>
</file>