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6AD9C-53B5-4076-8823-19B0CCA79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308E2-378F-4C64-B03E-30F140EE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74F13-F145-4C7B-A250-52ED4830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561C2-EB54-487C-815B-D3520778F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CAF0C-7BEC-49FF-828D-6EA3D5C9E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0FA371-C552-484A-BF31-752A9A73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70E4D-E51B-4A92-89D1-606C51C2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6EF10-37B9-47B0-9415-E7625FEEE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25C4E-D3DA-4937-8311-14EC81F5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E7328-A69B-483C-BCDE-2A7120E3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1E18-5EEA-456F-873D-058D25EB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3404503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治疗与康复途径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教育培训与宣传推广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心理健康是一个动态的过程，需要个体不断地进行自我调整和适应。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心理健康是指个体在心理、情感和社交方面处于良好状态，能够积极应对生活中的压力和挑战。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心理健康的标准包括智力正常、情绪稳定、人际关系和谐、适应环境良好等。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心理健康影响个体的认知、情感、行为和社交能力，是决定个体生活质量的重要因素。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心理健康问题可能导致严重的心理疾病，如抑郁症、焦虑症等，影响个体的日常生活和社会功能。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心理健康与生活质量关系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心理健康状况直接影响个体的生活质量，包括工作、学习、家庭和社交等方面。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良好的心理健康状况有助于提高个体的幸福感和满足感，增强应对压力和挑战的能力。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改善心理健康状况有助于提高个体的整体健康水平，减少心理疾病的发生和发展。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过度担忧和恐惧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焦虑障碍表现与识别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3295" r="332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持续担心未来可能发生的负面事件，即使这些担忧并不合理或过度。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如头痛、胃痛、胸闷、心悸等，这些身体症状无明确器质性病变，但患者深感痛苦。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因害怕而回避某些场合或活动，如社交场合、公开演讲等。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反复出现强迫思维或行为，如反复洗手、检查门窗等。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67" r="23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食欲改变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注意力难以集中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抑郁障碍表现与识别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持续感到悲伤、沮丧、无助，对生活和未来失去信心和兴趣。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食欲减退或暴饮暴食，导致体重明显变化。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如失眠、早醒或嗜睡等，睡眠质量明显下降。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记忆力下降，思维迟缓，难以做出决策。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入睡困难、睡眠浅或早醒，导致白天疲劳、注意力不集中。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白天过度困倦，即使晚上睡眠时间充足。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嗜睡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如梦游、夜惊、梦魇等，影响睡眠质量和白天精神状态。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异态睡眠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如打鼾、呼吸暂停等，严重时可导致高血压、心脏病等健康问题。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睡眠呼吸障碍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睡眠障碍表现与识别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如社交恐惧、孤独感、难以建立亲密关系等。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学业或职业问题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如学习困难、考试焦虑、工作压力过大等。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面对生活或环境改变时出现的心理困扰和适应不良。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如偏执型人格障碍、分裂型人格障碍等，影响个体的社会功能和人际关系。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其他常见心理问题及识别方法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某些心理疾病具有家族聚集性，可能与遗传基因有关。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神经生化因素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神经递质、激素等生物化学物质的异常变化可能影响心理健康。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药物治疗、生物反馈疗法等。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生物因素对心理健康影响及干预措施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不同的人格特质对心理健康的影响不同，如内向、外向等。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负性自动思维、认知歪曲等可能导致情绪障碍。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认知行为疗法、心理教育等。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心理因素对心理健康影响及干预措施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长期的工作压力可能导致职业倦怠、抑郁等心理问题。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家庭治疗、工作压力管理、社会支持网络构建等。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家庭氛围、父母教育方式等对个体心理健康成长具有重要影响。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良好的社会支持网络有助于缓解心理压力，促进心理健康。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社会环境因素对心理健康影响及干预措施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991" r="24991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保持规律的作息时间，均衡的饮食，适度的运动等。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建立健康的生活方式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掌握有效的情绪调节技巧，如深呼吸、冥想等。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学会情绪管理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当遇到难以解决的心理问题时，及时寻求心理咨询或治疗。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通过学习和实践，提高自我认知、自我激励、自我控制等心理素质。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综合应对策略和方法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https://d.book118.com/937034045035006046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2024-09-21T07:18:23.902</cp:lastPrinted>
  <dcterms:created xsi:type="dcterms:W3CDTF">2024-09-20T23:18:23Z</dcterms:created>
  <dcterms:modified xsi:type="dcterms:W3CDTF">2024-09-20T23:18:26Z</dcterms:modified>
</cp:coreProperties>
</file>