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420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80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image" Target="../media/image4.jpeg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tags" Target="../tags/tag10.xml" /><Relationship Id="rId16" Type="http://schemas.openxmlformats.org/officeDocument/2006/relationships/tags" Target="../tags/tag11.xml" /><Relationship Id="rId17" Type="http://schemas.openxmlformats.org/officeDocument/2006/relationships/tags" Target="../tags/tag12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tags" Target="../tags/tag4.xml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10" Type="http://schemas.openxmlformats.org/officeDocument/2006/relationships/tags" Target="../tags/tag20.xml" /><Relationship Id="rId11" Type="http://schemas.openxmlformats.org/officeDocument/2006/relationships/tags" Target="../tags/tag21.xml" /><Relationship Id="rId12" Type="http://schemas.openxmlformats.org/officeDocument/2006/relationships/tags" Target="../tags/tag22.xml" /><Relationship Id="rId13" Type="http://schemas.openxmlformats.org/officeDocument/2006/relationships/tags" Target="../tags/tag2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image" Target="../media/image6.png" /><Relationship Id="rId8" Type="http://schemas.openxmlformats.org/officeDocument/2006/relationships/tags" Target="../tags/tag19.xml" /><Relationship Id="rId9" Type="http://schemas.openxmlformats.org/officeDocument/2006/relationships/image" Target="../media/image7.png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8.png" /><Relationship Id="rId3" Type="http://schemas.openxmlformats.org/officeDocument/2006/relationships/tags" Target="../tags/tag25.xml" /><Relationship Id="rId4" Type="http://schemas.openxmlformats.org/officeDocument/2006/relationships/image" Target="../media/image9.png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png" /><Relationship Id="rId10" Type="http://schemas.openxmlformats.org/officeDocument/2006/relationships/tags" Target="../tags/tag36.xml" /><Relationship Id="rId11" Type="http://schemas.openxmlformats.org/officeDocument/2006/relationships/image" Target="../media/image14.jpeg" /><Relationship Id="rId12" Type="http://schemas.openxmlformats.org/officeDocument/2006/relationships/tags" Target="../tags/tag37.xml" /><Relationship Id="rId13" Type="http://schemas.openxmlformats.org/officeDocument/2006/relationships/tags" Target="../tags/tag38.xml" /><Relationship Id="rId14" Type="http://schemas.openxmlformats.org/officeDocument/2006/relationships/tags" Target="../tags/tag39.xml" /><Relationship Id="rId15" Type="http://schemas.openxmlformats.org/officeDocument/2006/relationships/tags" Target="../tags/tag40.xml" /><Relationship Id="rId16" Type="http://schemas.openxmlformats.org/officeDocument/2006/relationships/tags" Target="../tags/tag41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31.xml" /><Relationship Id="rId3" Type="http://schemas.openxmlformats.org/officeDocument/2006/relationships/image" Target="../media/image11.png" /><Relationship Id="rId4" Type="http://schemas.openxmlformats.org/officeDocument/2006/relationships/tags" Target="../tags/tag32.xml" /><Relationship Id="rId5" Type="http://schemas.openxmlformats.org/officeDocument/2006/relationships/image" Target="../media/image12.png" /><Relationship Id="rId6" Type="http://schemas.openxmlformats.org/officeDocument/2006/relationships/tags" Target="../tags/tag33.xml" /><Relationship Id="rId7" Type="http://schemas.openxmlformats.org/officeDocument/2006/relationships/image" Target="../media/image13.png" /><Relationship Id="rId8" Type="http://schemas.openxmlformats.org/officeDocument/2006/relationships/tags" Target="../tags/tag34.xml" /><Relationship Id="rId9" Type="http://schemas.openxmlformats.org/officeDocument/2006/relationships/tags" Target="../tags/tag3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tags" Target="../tags/tag50.xml" /><Relationship Id="rId12" Type="http://schemas.openxmlformats.org/officeDocument/2006/relationships/tags" Target="../tags/tag51.xml" /><Relationship Id="rId13" Type="http://schemas.openxmlformats.org/officeDocument/2006/relationships/tags" Target="../tags/tag52.xml" /><Relationship Id="rId14" Type="http://schemas.openxmlformats.org/officeDocument/2006/relationships/tags" Target="../tags/tag5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image" Target="../media/image15.png" /><Relationship Id="rId6" Type="http://schemas.openxmlformats.org/officeDocument/2006/relationships/tags" Target="../tags/tag46.xml" /><Relationship Id="rId7" Type="http://schemas.openxmlformats.org/officeDocument/2006/relationships/image" Target="../media/image16.png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png" /><Relationship Id="rId10" Type="http://schemas.openxmlformats.org/officeDocument/2006/relationships/tags" Target="../tags/tag61.xml" /><Relationship Id="rId11" Type="http://schemas.openxmlformats.org/officeDocument/2006/relationships/tags" Target="../tags/tag62.xml" /><Relationship Id="rId12" Type="http://schemas.openxmlformats.org/officeDocument/2006/relationships/tags" Target="../tags/tag63.xml" /><Relationship Id="rId13" Type="http://schemas.openxmlformats.org/officeDocument/2006/relationships/tags" Target="../tags/tag64.xml" /><Relationship Id="rId14" Type="http://schemas.openxmlformats.org/officeDocument/2006/relationships/tags" Target="../tags/tag65.xml" /><Relationship Id="rId15" Type="http://schemas.openxmlformats.org/officeDocument/2006/relationships/tags" Target="../tags/tag66.xml" /><Relationship Id="rId16" Type="http://schemas.openxmlformats.org/officeDocument/2006/relationships/tags" Target="../tags/tag67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54.xml" /><Relationship Id="rId3" Type="http://schemas.openxmlformats.org/officeDocument/2006/relationships/image" Target="../media/image16.png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tags" Target="../tags/tag59.xml" /><Relationship Id="rId9" Type="http://schemas.openxmlformats.org/officeDocument/2006/relationships/tags" Target="../tags/tag6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16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png" /><Relationship Id="rId2" Type="http://schemas.openxmlformats.org/officeDocument/2006/relationships/tags" Target="../tags/tag78.xml" /><Relationship Id="rId3" Type="http://schemas.openxmlformats.org/officeDocument/2006/relationships/image" Target="../media/image15.png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png" /><Relationship Id="rId2" Type="http://schemas.openxmlformats.org/officeDocument/2006/relationships/tags" Target="../tags/tag83.xml" /><Relationship Id="rId3" Type="http://schemas.openxmlformats.org/officeDocument/2006/relationships/image" Target="../media/image16.png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png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89.xml" /><Relationship Id="rId3" Type="http://schemas.openxmlformats.org/officeDocument/2006/relationships/image" Target="../media/image16.png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png" /><Relationship Id="rId10" Type="http://schemas.openxmlformats.org/officeDocument/2006/relationships/tags" Target="../tags/tag10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image" Target="../media/image18.png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6017E-96A5-4A0B-BE3A-D9CE7B648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29B67D-507E-45D8-A070-BCBA60C3C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EDE843-4102-4F52-8A0B-7160CEAB8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929A38-23B6-4B5C-BFA7-4B26C51EA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E5689E-1C08-49F4-B5BE-9DD98CCBF9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4D6B7E-064B-4444-8836-C02CDAD29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A2EED0-78EE-42A9-969E-71641CE2B9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8DAA6D-EB4D-47B2-8A4F-2D57BC1AAD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6635EC-DC22-4035-BB8A-B2664B467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DA17D3-429C-4C8F-987C-75C915F671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CC115B-132F-41C6-B5E5-9C98D91EE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VCG211374620543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8075295" y="0"/>
            <a:ext cx="4116705" cy="5865495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159" name="图片 53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37590" y="2194560"/>
            <a:ext cx="3822700" cy="3286125"/>
          </a:xfrm>
          <a:custGeom>
            <a:gdLst>
              <a:gd name="connsiteX0" fmla="*/ 1865492 w 4034661"/>
              <a:gd name="connsiteY0" fmla="*/ 0 h 3319681"/>
              <a:gd name="connsiteX1" fmla="*/ 3014041 w 4034661"/>
              <a:gd name="connsiteY1" fmla="*/ 0 h 3319681"/>
              <a:gd name="connsiteX2" fmla="*/ 4023360 w 4034661"/>
              <a:gd name="connsiteY2" fmla="*/ 1211183 h 3319681"/>
              <a:gd name="connsiteX3" fmla="*/ 4012602 w 4034661"/>
              <a:gd name="connsiteY3" fmla="*/ 1437093 h 3319681"/>
              <a:gd name="connsiteX4" fmla="*/ 3388658 w 4034661"/>
              <a:gd name="connsiteY4" fmla="*/ 2566646 h 3319681"/>
              <a:gd name="connsiteX5" fmla="*/ 2000922 w 4034661"/>
              <a:gd name="connsiteY5" fmla="*/ 3319681 h 3319681"/>
              <a:gd name="connsiteX6" fmla="*/ 602428 w 4034661"/>
              <a:gd name="connsiteY6" fmla="*/ 3298166 h 3319681"/>
              <a:gd name="connsiteX7" fmla="*/ 0 w 4034661"/>
              <a:gd name="connsiteY7" fmla="*/ 2540273 h 3319681"/>
              <a:gd name="connsiteX8" fmla="*/ 0 w 4034661"/>
              <a:gd name="connsiteY8" fmla="*/ 1896598 h 3319681"/>
              <a:gd name="connsiteX9" fmla="*/ 86061 w 4034661"/>
              <a:gd name="connsiteY9" fmla="*/ 1146637 h 3319681"/>
              <a:gd name="connsiteX10" fmla="*/ 139849 w 4034661"/>
              <a:gd name="connsiteY10" fmla="*/ 1071333 h 3319681"/>
              <a:gd name="connsiteX11" fmla="*/ 1032734 w 4034661"/>
              <a:gd name="connsiteY11" fmla="*/ 178448 h 3319681"/>
              <a:gd name="connsiteX12" fmla="*/ 1865492 w 4034661"/>
              <a:gd name="connsiteY12" fmla="*/ 0 h 3319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4661" h="3319681">
                <a:moveTo>
                  <a:pt x="1865492" y="0"/>
                </a:moveTo>
                <a:lnTo>
                  <a:pt x="3014041" y="0"/>
                </a:lnTo>
                <a:lnTo>
                  <a:pt x="4023360" y="1211183"/>
                </a:lnTo>
                <a:cubicBezTo>
                  <a:pt x="4036862" y="1373220"/>
                  <a:pt x="4043484" y="1298123"/>
                  <a:pt x="4012602" y="1437093"/>
                </a:cubicBezTo>
                <a:lnTo>
                  <a:pt x="3388658" y="2566646"/>
                </a:lnTo>
                <a:lnTo>
                  <a:pt x="2000922" y="3319681"/>
                </a:lnTo>
                <a:lnTo>
                  <a:pt x="602428" y="3298166"/>
                </a:lnTo>
                <a:lnTo>
                  <a:pt x="0" y="2540273"/>
                </a:lnTo>
                <a:lnTo>
                  <a:pt x="0" y="1896598"/>
                </a:lnTo>
                <a:lnTo>
                  <a:pt x="86061" y="1146637"/>
                </a:lnTo>
                <a:lnTo>
                  <a:pt x="139849" y="1071333"/>
                </a:lnTo>
                <a:lnTo>
                  <a:pt x="1032734" y="178448"/>
                </a:lnTo>
                <a:lnTo>
                  <a:pt x="1865492" y="0"/>
                </a:lnTo>
                <a:close/>
              </a:path>
            </a:pathLst>
          </a:custGeom>
        </p:spPr>
      </p:pic>
      <p:pic>
        <p:nvPicPr>
          <p:cNvPr id="2097161" name="VCG211374620543" descr="图片包含 地图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329815"/>
            <a:ext cx="4485005" cy="4720590"/>
          </a:xfrm>
          <a:custGeom>
            <a:gdLst>
              <a:gd name="connsiteX0" fmla="*/ 0 w 4733364"/>
              <a:gd name="connsiteY0" fmla="*/ 0 h 4768947"/>
              <a:gd name="connsiteX1" fmla="*/ 882127 w 4733364"/>
              <a:gd name="connsiteY1" fmla="*/ 67855 h 4768947"/>
              <a:gd name="connsiteX2" fmla="*/ 1495313 w 4733364"/>
              <a:gd name="connsiteY2" fmla="*/ 465888 h 4768947"/>
              <a:gd name="connsiteX3" fmla="*/ 1645920 w 4733364"/>
              <a:gd name="connsiteY3" fmla="*/ 584222 h 4768947"/>
              <a:gd name="connsiteX4" fmla="*/ 2657138 w 4733364"/>
              <a:gd name="connsiteY4" fmla="*/ 1391046 h 4768947"/>
              <a:gd name="connsiteX5" fmla="*/ 3732903 w 4733364"/>
              <a:gd name="connsiteY5" fmla="*/ 2660448 h 4768947"/>
              <a:gd name="connsiteX6" fmla="*/ 3818964 w 4733364"/>
              <a:gd name="connsiteY6" fmla="*/ 2811055 h 4768947"/>
              <a:gd name="connsiteX7" fmla="*/ 4528969 w 4733364"/>
              <a:gd name="connsiteY7" fmla="*/ 3434999 h 4768947"/>
              <a:gd name="connsiteX8" fmla="*/ 4733364 w 4733364"/>
              <a:gd name="connsiteY8" fmla="*/ 3940608 h 4768947"/>
              <a:gd name="connsiteX9" fmla="*/ 4367604 w 4733364"/>
              <a:gd name="connsiteY9" fmla="*/ 4392429 h 4768947"/>
              <a:gd name="connsiteX10" fmla="*/ 2592593 w 4733364"/>
              <a:gd name="connsiteY10" fmla="*/ 4768947 h 4768947"/>
              <a:gd name="connsiteX11" fmla="*/ 2248348 w 4733364"/>
              <a:gd name="connsiteY11" fmla="*/ 4768947 h 4768947"/>
              <a:gd name="connsiteX12" fmla="*/ 0 w 4733364"/>
              <a:gd name="connsiteY12" fmla="*/ 4737131 h 4768947"/>
              <a:gd name="connsiteX13" fmla="*/ 0 w 4733364"/>
              <a:gd name="connsiteY13" fmla="*/ 0 h 47689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33364" h="4768947">
                <a:moveTo>
                  <a:pt x="0" y="0"/>
                </a:moveTo>
                <a:lnTo>
                  <a:pt x="882127" y="67855"/>
                </a:lnTo>
                <a:lnTo>
                  <a:pt x="1495313" y="465888"/>
                </a:lnTo>
                <a:cubicBezTo>
                  <a:pt x="1641755" y="567271"/>
                  <a:pt x="1609805" y="511996"/>
                  <a:pt x="1645920" y="584222"/>
                </a:cubicBezTo>
                <a:lnTo>
                  <a:pt x="2657138" y="1391046"/>
                </a:lnTo>
                <a:lnTo>
                  <a:pt x="3732903" y="2660448"/>
                </a:lnTo>
                <a:cubicBezTo>
                  <a:pt x="3801985" y="2798612"/>
                  <a:pt x="3763430" y="2755521"/>
                  <a:pt x="3818964" y="2811055"/>
                </a:cubicBezTo>
                <a:lnTo>
                  <a:pt x="4528969" y="3434999"/>
                </a:lnTo>
                <a:lnTo>
                  <a:pt x="4733364" y="3940608"/>
                </a:lnTo>
                <a:lnTo>
                  <a:pt x="4367604" y="4392429"/>
                </a:lnTo>
                <a:lnTo>
                  <a:pt x="2592593" y="4768947"/>
                </a:lnTo>
                <a:lnTo>
                  <a:pt x="2248348" y="4768947"/>
                </a:lnTo>
                <a:lnTo>
                  <a:pt x="0" y="4737131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48674" name="任意多边形: 形状 40"/>
          <p:cNvSpPr/>
          <p:nvPr>
            <p:custDataLst>
              <p:tags r:id="rId7"/>
            </p:custDataLst>
          </p:nvPr>
        </p:nvSpPr>
        <p:spPr>
          <a:xfrm>
            <a:off x="7114222" y="3608070"/>
            <a:ext cx="538480" cy="2016125"/>
          </a:xfrm>
          <a:custGeom>
            <a:gdLst>
              <a:gd name="connsiteX0" fmla="*/ 308281 w 616562"/>
              <a:gd name="connsiteY0" fmla="*/ 0 h 2030045"/>
              <a:gd name="connsiteX1" fmla="*/ 525522 w 616562"/>
              <a:gd name="connsiteY1" fmla="*/ 177056 h 2030045"/>
              <a:gd name="connsiteX2" fmla="*/ 526228 w 616562"/>
              <a:gd name="connsiteY2" fmla="*/ 184058 h 2030045"/>
              <a:gd name="connsiteX3" fmla="*/ 553800 w 616562"/>
              <a:gd name="connsiteY3" fmla="*/ 189624 h 2030045"/>
              <a:gd name="connsiteX4" fmla="*/ 616562 w 616562"/>
              <a:gd name="connsiteY4" fmla="*/ 284311 h 2030045"/>
              <a:gd name="connsiteX5" fmla="*/ 616562 w 616562"/>
              <a:gd name="connsiteY5" fmla="*/ 591468 h 2030045"/>
              <a:gd name="connsiteX6" fmla="*/ 616562 w 616562"/>
              <a:gd name="connsiteY6" fmla="*/ 873525 h 2030045"/>
              <a:gd name="connsiteX7" fmla="*/ 616562 w 616562"/>
              <a:gd name="connsiteY7" fmla="*/ 1156521 h 2030045"/>
              <a:gd name="connsiteX8" fmla="*/ 616562 w 616562"/>
              <a:gd name="connsiteY8" fmla="*/ 1438578 h 2030045"/>
              <a:gd name="connsiteX9" fmla="*/ 616562 w 616562"/>
              <a:gd name="connsiteY9" fmla="*/ 1745733 h 2030045"/>
              <a:gd name="connsiteX10" fmla="*/ 553800 w 616562"/>
              <a:gd name="connsiteY10" fmla="*/ 1840420 h 2030045"/>
              <a:gd name="connsiteX11" fmla="*/ 526228 w 616562"/>
              <a:gd name="connsiteY11" fmla="*/ 1845987 h 2030045"/>
              <a:gd name="connsiteX12" fmla="*/ 525522 w 616562"/>
              <a:gd name="connsiteY12" fmla="*/ 1852989 h 2030045"/>
              <a:gd name="connsiteX13" fmla="*/ 308281 w 616562"/>
              <a:gd name="connsiteY13" fmla="*/ 2030045 h 2030045"/>
              <a:gd name="connsiteX14" fmla="*/ 91041 w 616562"/>
              <a:gd name="connsiteY14" fmla="*/ 1852989 h 2030045"/>
              <a:gd name="connsiteX15" fmla="*/ 90336 w 616562"/>
              <a:gd name="connsiteY15" fmla="*/ 1845987 h 2030045"/>
              <a:gd name="connsiteX16" fmla="*/ 62763 w 616562"/>
              <a:gd name="connsiteY16" fmla="*/ 1840420 h 2030045"/>
              <a:gd name="connsiteX17" fmla="*/ 0 w 616562"/>
              <a:gd name="connsiteY17" fmla="*/ 1745733 h 2030045"/>
              <a:gd name="connsiteX18" fmla="*/ 0 w 616562"/>
              <a:gd name="connsiteY18" fmla="*/ 1438578 h 2030045"/>
              <a:gd name="connsiteX19" fmla="*/ 0 w 616562"/>
              <a:gd name="connsiteY19" fmla="*/ 1156521 h 2030045"/>
              <a:gd name="connsiteX20" fmla="*/ 0 w 616562"/>
              <a:gd name="connsiteY20" fmla="*/ 873525 h 2030045"/>
              <a:gd name="connsiteX21" fmla="*/ 0 w 616562"/>
              <a:gd name="connsiteY21" fmla="*/ 591468 h 2030045"/>
              <a:gd name="connsiteX22" fmla="*/ 0 w 616562"/>
              <a:gd name="connsiteY22" fmla="*/ 284311 h 2030045"/>
              <a:gd name="connsiteX23" fmla="*/ 62763 w 616562"/>
              <a:gd name="connsiteY23" fmla="*/ 189624 h 2030045"/>
              <a:gd name="connsiteX24" fmla="*/ 90336 w 616562"/>
              <a:gd name="connsiteY24" fmla="*/ 184058 h 2030045"/>
              <a:gd name="connsiteX25" fmla="*/ 91041 w 616562"/>
              <a:gd name="connsiteY25" fmla="*/ 177056 h 2030045"/>
              <a:gd name="connsiteX26" fmla="*/ 308281 w 616562"/>
              <a:gd name="connsiteY26" fmla="*/ 0 h 20300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46" h="3268">
                <a:moveTo>
                  <a:pt x="424" y="0"/>
                </a:moveTo>
                <a:cubicBezTo>
                  <a:pt x="571" y="0"/>
                  <a:pt x="694" y="105"/>
                  <a:pt x="723" y="244"/>
                </a:cubicBezTo>
                <a:lnTo>
                  <a:pt x="724" y="253"/>
                </a:lnTo>
                <a:lnTo>
                  <a:pt x="762" y="261"/>
                </a:lnTo>
                <a:cubicBezTo>
                  <a:pt x="812" y="282"/>
                  <a:pt x="848" y="332"/>
                  <a:pt x="848" y="391"/>
                </a:cubicBezTo>
                <a:lnTo>
                  <a:pt x="848" y="813"/>
                </a:lnTo>
                <a:lnTo>
                  <a:pt x="848" y="867"/>
                </a:lnTo>
                <a:lnTo>
                  <a:pt x="848" y="1201"/>
                </a:lnTo>
                <a:lnTo>
                  <a:pt x="848" y="1289"/>
                </a:lnTo>
                <a:lnTo>
                  <a:pt x="848" y="1591"/>
                </a:lnTo>
                <a:lnTo>
                  <a:pt x="848" y="1677"/>
                </a:lnTo>
                <a:lnTo>
                  <a:pt x="848" y="1979"/>
                </a:lnTo>
                <a:lnTo>
                  <a:pt x="848" y="2067"/>
                </a:lnTo>
                <a:lnTo>
                  <a:pt x="848" y="2401"/>
                </a:lnTo>
                <a:lnTo>
                  <a:pt x="848" y="2455"/>
                </a:lnTo>
                <a:lnTo>
                  <a:pt x="848" y="2877"/>
                </a:lnTo>
                <a:cubicBezTo>
                  <a:pt x="848" y="2936"/>
                  <a:pt x="812" y="2986"/>
                  <a:pt x="762" y="3007"/>
                </a:cubicBezTo>
                <a:lnTo>
                  <a:pt x="724" y="3015"/>
                </a:lnTo>
                <a:lnTo>
                  <a:pt x="723" y="3024"/>
                </a:lnTo>
                <a:cubicBezTo>
                  <a:pt x="694" y="3163"/>
                  <a:pt x="571" y="3268"/>
                  <a:pt x="424" y="3268"/>
                </a:cubicBezTo>
                <a:cubicBezTo>
                  <a:pt x="277" y="3268"/>
                  <a:pt x="154" y="3163"/>
                  <a:pt x="125" y="3024"/>
                </a:cubicBezTo>
                <a:lnTo>
                  <a:pt x="124" y="3015"/>
                </a:lnTo>
                <a:lnTo>
                  <a:pt x="86" y="3007"/>
                </a:lnTo>
                <a:cubicBezTo>
                  <a:pt x="36" y="2986"/>
                  <a:pt x="0" y="2936"/>
                  <a:pt x="0" y="2877"/>
                </a:cubicBezTo>
                <a:lnTo>
                  <a:pt x="0" y="2455"/>
                </a:lnTo>
                <a:lnTo>
                  <a:pt x="0" y="2401"/>
                </a:lnTo>
                <a:lnTo>
                  <a:pt x="0" y="2067"/>
                </a:lnTo>
                <a:lnTo>
                  <a:pt x="0" y="1979"/>
                </a:lnTo>
                <a:lnTo>
                  <a:pt x="0" y="1677"/>
                </a:lnTo>
                <a:lnTo>
                  <a:pt x="0" y="1591"/>
                </a:lnTo>
                <a:lnTo>
                  <a:pt x="0" y="1289"/>
                </a:lnTo>
                <a:lnTo>
                  <a:pt x="0" y="1201"/>
                </a:lnTo>
                <a:lnTo>
                  <a:pt x="0" y="867"/>
                </a:lnTo>
                <a:lnTo>
                  <a:pt x="0" y="813"/>
                </a:lnTo>
                <a:lnTo>
                  <a:pt x="0" y="391"/>
                </a:lnTo>
                <a:cubicBezTo>
                  <a:pt x="0" y="332"/>
                  <a:pt x="36" y="282"/>
                  <a:pt x="86" y="261"/>
                </a:cubicBezTo>
                <a:lnTo>
                  <a:pt x="124" y="253"/>
                </a:lnTo>
                <a:lnTo>
                  <a:pt x="125" y="244"/>
                </a:lnTo>
                <a:cubicBezTo>
                  <a:pt x="154" y="105"/>
                  <a:pt x="277" y="0"/>
                  <a:pt x="42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76" name="署名"/>
          <p:cNvSpPr txBox="1">
            <a:spLocks noGrp="1"/>
          </p:cNvSpPr>
          <p:nvPr>
            <p:ph type="body" idx="5" hasCustomPrompt="1"/>
            <p:custDataLst>
              <p:tags r:id="rId8"/>
            </p:custDataLst>
          </p:nvPr>
        </p:nvSpPr>
        <p:spPr>
          <a:xfrm>
            <a:off x="7110730" y="3755390"/>
            <a:ext cx="545465" cy="177228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bg2"/>
                </a:solidFill>
                <a:latin typeface="MiSans Normal"/>
                <a:ea typeface="MiSans Normal"/>
                <a:cs typeface="MiSans Normal" panose="00000500000000000000" charset="-122"/>
                <a:sym typeface="MiSans Normal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4" hasCustomPrompt="1"/>
            <p:custDataLst>
              <p:tags r:id="rId9"/>
            </p:custDataLst>
          </p:nvPr>
        </p:nvSpPr>
        <p:spPr>
          <a:xfrm>
            <a:off x="5406390" y="939165"/>
            <a:ext cx="1566545" cy="506031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>
                <a:solidFill>
                  <a:schemeClr val="accent1"/>
                </a:solidFill>
                <a:latin typeface="汉仪细秀体简 L"/>
                <a:ea typeface="汉仪细秀体简 L"/>
                <a:cs typeface="+mj-ea"/>
                <a:sym typeface="思源宋体 CN Heavy" panose="02020900000000000000" charset="-122"/>
              </a:defRPr>
            </a:lvl1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VCG41N156437283" descr="图片包含 游戏机, 停止, 食物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2355" y="1125855"/>
            <a:ext cx="286385" cy="287655"/>
          </a:xfrm>
          <a:prstGeom prst="rect">
            <a:avLst/>
          </a:prstGeom>
        </p:spPr>
      </p:pic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4538980" y="1596390"/>
            <a:ext cx="942975" cy="402717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MiSans Normal"/>
                <a:ea typeface="MiSans Normal"/>
                <a:cs typeface="MiSans Normal" panose="00000500000000000000" charset="-122"/>
                <a:sym typeface="MiSans Normal"/>
              </a:defRPr>
            </a:lvl1pPr>
          </a:lstStyle>
          <a:p>
            <a:pPr lvl="0" indent="0" algn="l" fontAlgn="auto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5" name="图片 8" descr="图片包含 地图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940675" y="5664200"/>
            <a:ext cx="2358390" cy="1052830"/>
          </a:xfrm>
          <a:custGeom>
            <a:gdLst>
              <a:gd name="connsiteX0" fmla="*/ 1323190 w 2506532"/>
              <a:gd name="connsiteY0" fmla="*/ 0 h 1118813"/>
              <a:gd name="connsiteX1" fmla="*/ 1420009 w 2506532"/>
              <a:gd name="connsiteY1" fmla="*/ 21515 h 1118813"/>
              <a:gd name="connsiteX2" fmla="*/ 2506532 w 2506532"/>
              <a:gd name="connsiteY2" fmla="*/ 116370 h 1118813"/>
              <a:gd name="connsiteX3" fmla="*/ 2506532 w 2506532"/>
              <a:gd name="connsiteY3" fmla="*/ 1046425 h 1118813"/>
              <a:gd name="connsiteX4" fmla="*/ 2441985 w 2506532"/>
              <a:gd name="connsiteY4" fmla="*/ 1086522 h 1118813"/>
              <a:gd name="connsiteX5" fmla="*/ 2302136 w 2506532"/>
              <a:gd name="connsiteY5" fmla="*/ 1118795 h 1118813"/>
              <a:gd name="connsiteX6" fmla="*/ 408790 w 2506532"/>
              <a:gd name="connsiteY6" fmla="*/ 1021977 h 1118813"/>
              <a:gd name="connsiteX7" fmla="*/ 0 w 2506532"/>
              <a:gd name="connsiteY7" fmla="*/ 548640 h 1118813"/>
              <a:gd name="connsiteX8" fmla="*/ 430305 w 2506532"/>
              <a:gd name="connsiteY8" fmla="*/ 236668 h 1118813"/>
              <a:gd name="connsiteX9" fmla="*/ 1323190 w 2506532"/>
              <a:gd name="connsiteY9" fmla="*/ 0 h 11188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06532" h="1118813">
                <a:moveTo>
                  <a:pt x="1323190" y="0"/>
                </a:moveTo>
                <a:lnTo>
                  <a:pt x="1420009" y="21515"/>
                </a:lnTo>
                <a:lnTo>
                  <a:pt x="2506532" y="116370"/>
                </a:lnTo>
                <a:lnTo>
                  <a:pt x="2506532" y="1046425"/>
                </a:lnTo>
                <a:lnTo>
                  <a:pt x="2441985" y="1086522"/>
                </a:lnTo>
                <a:cubicBezTo>
                  <a:pt x="2316732" y="1120682"/>
                  <a:pt x="2364536" y="1118795"/>
                  <a:pt x="2302136" y="1118795"/>
                </a:cubicBezTo>
                <a:lnTo>
                  <a:pt x="408790" y="1021977"/>
                </a:lnTo>
                <a:lnTo>
                  <a:pt x="0" y="548640"/>
                </a:lnTo>
                <a:lnTo>
                  <a:pt x="430305" y="236668"/>
                </a:lnTo>
                <a:lnTo>
                  <a:pt x="1323190" y="0"/>
                </a:lnTo>
                <a:close/>
              </a:path>
            </a:pathLst>
          </a:custGeom>
        </p:spPr>
      </p:pic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标题"/>
          <p:cNvSpPr txBox="1">
            <a:spLocks noGrp="1"/>
          </p:cNvSpPr>
          <p:nvPr>
            <p:ph type="title" idx="8" hasCustomPrompt="1"/>
            <p:custDataLst>
              <p:tags r:id="rId1"/>
            </p:custDataLst>
          </p:nvPr>
        </p:nvSpPr>
        <p:spPr>
          <a:xfrm>
            <a:off x="3411220" y="514985"/>
            <a:ext cx="5392420" cy="723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1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MiSans Normal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2" name="任意多边形: 形状 63"/>
          <p:cNvSpPr/>
          <p:nvPr>
            <p:custDataLst>
              <p:tags r:id="rId3"/>
            </p:custDataLst>
          </p:nvPr>
        </p:nvSpPr>
        <p:spPr>
          <a:xfrm rot="5400000" flipV="1">
            <a:off x="2785485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94" name="任意多边形: 形状 64"/>
          <p:cNvSpPr/>
          <p:nvPr>
            <p:custDataLst>
              <p:tags r:id="rId4"/>
            </p:custDataLst>
          </p:nvPr>
        </p:nvSpPr>
        <p:spPr>
          <a:xfrm rot="5400000" flipV="1">
            <a:off x="313543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96" name="任意多边形: 形状 65"/>
          <p:cNvSpPr/>
          <p:nvPr>
            <p:custDataLst>
              <p:tags r:id="rId5"/>
            </p:custDataLst>
          </p:nvPr>
        </p:nvSpPr>
        <p:spPr>
          <a:xfrm rot="5400000" flipV="1">
            <a:off x="880342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98" name="任意多边形: 形状 66"/>
          <p:cNvSpPr/>
          <p:nvPr>
            <p:custDataLst>
              <p:tags r:id="rId6"/>
            </p:custDataLst>
          </p:nvPr>
        </p:nvSpPr>
        <p:spPr>
          <a:xfrm rot="5400000" flipV="1">
            <a:off x="9153373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pic>
        <p:nvPicPr>
          <p:cNvPr id="2097167" name="图片 7" descr="图片包含 地图  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10353675" y="0"/>
            <a:ext cx="1837690" cy="2751455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169" name="图片 6" descr="图片包含 地图  描述已自动生成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5514975"/>
            <a:ext cx="1600835" cy="1343025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任意多边形: 形状 6"/>
          <p:cNvSpPr/>
          <p:nvPr>
            <p:custDataLst>
              <p:tags r:id="rId1"/>
            </p:custDataLst>
          </p:nvPr>
        </p:nvSpPr>
        <p:spPr>
          <a:xfrm>
            <a:off x="489585" y="461645"/>
            <a:ext cx="11231245" cy="5963285"/>
          </a:xfrm>
          <a:custGeom>
            <a:gdLst>
              <a:gd name="connsiteX0" fmla="*/ 339551 w 11140376"/>
              <a:gd name="connsiteY0" fmla="*/ 0 h 5323550"/>
              <a:gd name="connsiteX1" fmla="*/ 10783408 w 11140376"/>
              <a:gd name="connsiteY1" fmla="*/ 0 h 5323550"/>
              <a:gd name="connsiteX2" fmla="*/ 10952271 w 11140376"/>
              <a:gd name="connsiteY2" fmla="*/ 168863 h 5323550"/>
              <a:gd name="connsiteX3" fmla="*/ 10952271 w 11140376"/>
              <a:gd name="connsiteY3" fmla="*/ 187221 h 5323550"/>
              <a:gd name="connsiteX4" fmla="*/ 10962696 w 11140376"/>
              <a:gd name="connsiteY4" fmla="*/ 188272 h 5323550"/>
              <a:gd name="connsiteX5" fmla="*/ 11140376 w 11140376"/>
              <a:gd name="connsiteY5" fmla="*/ 406278 h 5323550"/>
              <a:gd name="connsiteX6" fmla="*/ 11140376 w 11140376"/>
              <a:gd name="connsiteY6" fmla="*/ 4917272 h 5323550"/>
              <a:gd name="connsiteX7" fmla="*/ 10962696 w 11140376"/>
              <a:gd name="connsiteY7" fmla="*/ 5135278 h 5323550"/>
              <a:gd name="connsiteX8" fmla="*/ 10952271 w 11140376"/>
              <a:gd name="connsiteY8" fmla="*/ 5136329 h 5323550"/>
              <a:gd name="connsiteX9" fmla="*/ 10952271 w 11140376"/>
              <a:gd name="connsiteY9" fmla="*/ 5154687 h 5323550"/>
              <a:gd name="connsiteX10" fmla="*/ 10783408 w 11140376"/>
              <a:gd name="connsiteY10" fmla="*/ 5323550 h 5323550"/>
              <a:gd name="connsiteX11" fmla="*/ 339551 w 11140376"/>
              <a:gd name="connsiteY11" fmla="*/ 5323550 h 5323550"/>
              <a:gd name="connsiteX12" fmla="*/ 170688 w 11140376"/>
              <a:gd name="connsiteY12" fmla="*/ 5154687 h 5323550"/>
              <a:gd name="connsiteX13" fmla="*/ 170688 w 11140376"/>
              <a:gd name="connsiteY13" fmla="*/ 5133108 h 5323550"/>
              <a:gd name="connsiteX14" fmla="*/ 135910 w 11140376"/>
              <a:gd name="connsiteY14" fmla="*/ 5122312 h 5323550"/>
              <a:gd name="connsiteX15" fmla="*/ 0 w 11140376"/>
              <a:gd name="connsiteY15" fmla="*/ 4917272 h 5323550"/>
              <a:gd name="connsiteX16" fmla="*/ 0 w 11140376"/>
              <a:gd name="connsiteY16" fmla="*/ 406278 h 5323550"/>
              <a:gd name="connsiteX17" fmla="*/ 135910 w 11140376"/>
              <a:gd name="connsiteY17" fmla="*/ 201239 h 5323550"/>
              <a:gd name="connsiteX18" fmla="*/ 170688 w 11140376"/>
              <a:gd name="connsiteY18" fmla="*/ 190443 h 5323550"/>
              <a:gd name="connsiteX19" fmla="*/ 170688 w 11140376"/>
              <a:gd name="connsiteY19" fmla="*/ 168863 h 5323550"/>
              <a:gd name="connsiteX20" fmla="*/ 339551 w 11140376"/>
              <a:gd name="connsiteY20" fmla="*/ 0 h 53235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40376" h="5323550">
                <a:moveTo>
                  <a:pt x="339551" y="0"/>
                </a:moveTo>
                <a:lnTo>
                  <a:pt x="10783408" y="0"/>
                </a:lnTo>
                <a:cubicBezTo>
                  <a:pt x="10876668" y="0"/>
                  <a:pt x="10952271" y="75603"/>
                  <a:pt x="10952271" y="168863"/>
                </a:cubicBezTo>
                <a:lnTo>
                  <a:pt x="10952271" y="187221"/>
                </a:lnTo>
                <a:lnTo>
                  <a:pt x="10962696" y="188272"/>
                </a:lnTo>
                <a:cubicBezTo>
                  <a:pt x="11064098" y="209022"/>
                  <a:pt x="11140376" y="298742"/>
                  <a:pt x="11140376" y="406278"/>
                </a:cubicBezTo>
                <a:lnTo>
                  <a:pt x="11140376" y="4917272"/>
                </a:lnTo>
                <a:cubicBezTo>
                  <a:pt x="11140376" y="5024808"/>
                  <a:pt x="11064098" y="5114528"/>
                  <a:pt x="10962696" y="5135278"/>
                </a:cubicBezTo>
                <a:lnTo>
                  <a:pt x="10952271" y="5136329"/>
                </a:lnTo>
                <a:lnTo>
                  <a:pt x="10952271" y="5154687"/>
                </a:lnTo>
                <a:cubicBezTo>
                  <a:pt x="10952271" y="5247947"/>
                  <a:pt x="10876668" y="5323550"/>
                  <a:pt x="10783408" y="5323550"/>
                </a:cubicBezTo>
                <a:lnTo>
                  <a:pt x="339551" y="5323550"/>
                </a:lnTo>
                <a:cubicBezTo>
                  <a:pt x="246291" y="5323550"/>
                  <a:pt x="170688" y="5247947"/>
                  <a:pt x="170688" y="5154687"/>
                </a:cubicBezTo>
                <a:lnTo>
                  <a:pt x="170688" y="5133108"/>
                </a:lnTo>
                <a:lnTo>
                  <a:pt x="135910" y="5122312"/>
                </a:lnTo>
                <a:cubicBezTo>
                  <a:pt x="56042" y="5088530"/>
                  <a:pt x="0" y="5009446"/>
                  <a:pt x="0" y="4917272"/>
                </a:cubicBezTo>
                <a:lnTo>
                  <a:pt x="0" y="406278"/>
                </a:lnTo>
                <a:cubicBezTo>
                  <a:pt x="0" y="314105"/>
                  <a:pt x="56042" y="235020"/>
                  <a:pt x="135910" y="201239"/>
                </a:cubicBezTo>
                <a:lnTo>
                  <a:pt x="170688" y="190443"/>
                </a:lnTo>
                <a:lnTo>
                  <a:pt x="170688" y="168863"/>
                </a:lnTo>
                <a:cubicBezTo>
                  <a:pt x="170688" y="75603"/>
                  <a:pt x="246291" y="0"/>
                  <a:pt x="339551" y="0"/>
                </a:cubicBezTo>
                <a:close/>
              </a:path>
            </a:pathLst>
          </a:custGeom>
          <a:noFill/>
          <a:ln w="28575">
            <a:solidFill>
              <a:schemeClr val="accent1"/>
            </a:solidFill>
            <a:prstDash val="solid"/>
          </a:ln>
          <a:effectLst>
            <a:outerShdw blurRad="355600" dist="203200" dir="5400000" sx="96000" sy="96000" algn="t" rotWithShape="0">
              <a:schemeClr val="accent6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pic>
        <p:nvPicPr>
          <p:cNvPr id="2097171" name="图片 6" descr="图片包含 地图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403590" y="3263900"/>
            <a:ext cx="3788410" cy="3816985"/>
          </a:xfrm>
          <a:custGeom>
            <a:gdLst>
              <a:gd name="connsiteX0" fmla="*/ 0 w 4733364"/>
              <a:gd name="connsiteY0" fmla="*/ 0 h 4768947"/>
              <a:gd name="connsiteX1" fmla="*/ 882127 w 4733364"/>
              <a:gd name="connsiteY1" fmla="*/ 67855 h 4768947"/>
              <a:gd name="connsiteX2" fmla="*/ 1495313 w 4733364"/>
              <a:gd name="connsiteY2" fmla="*/ 465888 h 4768947"/>
              <a:gd name="connsiteX3" fmla="*/ 1645920 w 4733364"/>
              <a:gd name="connsiteY3" fmla="*/ 584222 h 4768947"/>
              <a:gd name="connsiteX4" fmla="*/ 2657138 w 4733364"/>
              <a:gd name="connsiteY4" fmla="*/ 1391046 h 4768947"/>
              <a:gd name="connsiteX5" fmla="*/ 3732903 w 4733364"/>
              <a:gd name="connsiteY5" fmla="*/ 2660448 h 4768947"/>
              <a:gd name="connsiteX6" fmla="*/ 3818964 w 4733364"/>
              <a:gd name="connsiteY6" fmla="*/ 2811055 h 4768947"/>
              <a:gd name="connsiteX7" fmla="*/ 4528969 w 4733364"/>
              <a:gd name="connsiteY7" fmla="*/ 3434999 h 4768947"/>
              <a:gd name="connsiteX8" fmla="*/ 4733364 w 4733364"/>
              <a:gd name="connsiteY8" fmla="*/ 3940608 h 4768947"/>
              <a:gd name="connsiteX9" fmla="*/ 4367604 w 4733364"/>
              <a:gd name="connsiteY9" fmla="*/ 4392429 h 4768947"/>
              <a:gd name="connsiteX10" fmla="*/ 2592593 w 4733364"/>
              <a:gd name="connsiteY10" fmla="*/ 4768947 h 4768947"/>
              <a:gd name="connsiteX11" fmla="*/ 2248348 w 4733364"/>
              <a:gd name="connsiteY11" fmla="*/ 4768947 h 4768947"/>
              <a:gd name="connsiteX12" fmla="*/ 0 w 4733364"/>
              <a:gd name="connsiteY12" fmla="*/ 4737131 h 4768947"/>
              <a:gd name="connsiteX13" fmla="*/ 0 w 4733364"/>
              <a:gd name="connsiteY13" fmla="*/ 0 h 47689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33364" h="4768947">
                <a:moveTo>
                  <a:pt x="0" y="0"/>
                </a:moveTo>
                <a:lnTo>
                  <a:pt x="882127" y="67855"/>
                </a:lnTo>
                <a:lnTo>
                  <a:pt x="1495313" y="465888"/>
                </a:lnTo>
                <a:cubicBezTo>
                  <a:pt x="1641755" y="567271"/>
                  <a:pt x="1609805" y="511996"/>
                  <a:pt x="1645920" y="584222"/>
                </a:cubicBezTo>
                <a:lnTo>
                  <a:pt x="2657138" y="1391046"/>
                </a:lnTo>
                <a:lnTo>
                  <a:pt x="3732903" y="2660448"/>
                </a:lnTo>
                <a:cubicBezTo>
                  <a:pt x="3801985" y="2798612"/>
                  <a:pt x="3763430" y="2755521"/>
                  <a:pt x="3818964" y="2811055"/>
                </a:cubicBezTo>
                <a:lnTo>
                  <a:pt x="4528969" y="3434999"/>
                </a:lnTo>
                <a:lnTo>
                  <a:pt x="4733364" y="3940608"/>
                </a:lnTo>
                <a:lnTo>
                  <a:pt x="4367604" y="4392429"/>
                </a:lnTo>
                <a:lnTo>
                  <a:pt x="2592593" y="4768947"/>
                </a:lnTo>
                <a:lnTo>
                  <a:pt x="2248348" y="4768947"/>
                </a:lnTo>
                <a:lnTo>
                  <a:pt x="0" y="473713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3" name="图片 40" descr="图片包含 地图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175" y="-17145"/>
            <a:ext cx="1716405" cy="1969770"/>
          </a:xfrm>
          <a:custGeom>
            <a:gdLst>
              <a:gd name="connsiteX0" fmla="*/ 504236 w 2673405"/>
              <a:gd name="connsiteY0" fmla="*/ 0 h 3319681"/>
              <a:gd name="connsiteX1" fmla="*/ 1652785 w 2673405"/>
              <a:gd name="connsiteY1" fmla="*/ 0 h 3319681"/>
              <a:gd name="connsiteX2" fmla="*/ 2662104 w 2673405"/>
              <a:gd name="connsiteY2" fmla="*/ 1211183 h 3319681"/>
              <a:gd name="connsiteX3" fmla="*/ 2651346 w 2673405"/>
              <a:gd name="connsiteY3" fmla="*/ 1437093 h 3319681"/>
              <a:gd name="connsiteX4" fmla="*/ 2027402 w 2673405"/>
              <a:gd name="connsiteY4" fmla="*/ 2566646 h 3319681"/>
              <a:gd name="connsiteX5" fmla="*/ 639666 w 2673405"/>
              <a:gd name="connsiteY5" fmla="*/ 3319681 h 3319681"/>
              <a:gd name="connsiteX6" fmla="*/ 0 w 2673405"/>
              <a:gd name="connsiteY6" fmla="*/ 3309840 h 3319681"/>
              <a:gd name="connsiteX7" fmla="*/ 0 w 2673405"/>
              <a:gd name="connsiteY7" fmla="*/ 108051 h 3319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3405" h="3319681">
                <a:moveTo>
                  <a:pt x="504236" y="0"/>
                </a:moveTo>
                <a:lnTo>
                  <a:pt x="1652785" y="0"/>
                </a:lnTo>
                <a:lnTo>
                  <a:pt x="2662104" y="1211183"/>
                </a:lnTo>
                <a:cubicBezTo>
                  <a:pt x="2675606" y="1373220"/>
                  <a:pt x="2682228" y="1298123"/>
                  <a:pt x="2651346" y="1437093"/>
                </a:cubicBezTo>
                <a:lnTo>
                  <a:pt x="2027402" y="2566646"/>
                </a:lnTo>
                <a:lnTo>
                  <a:pt x="639666" y="3319681"/>
                </a:lnTo>
                <a:lnTo>
                  <a:pt x="0" y="3309840"/>
                </a:lnTo>
                <a:lnTo>
                  <a:pt x="0" y="108051"/>
                </a:lnTo>
                <a:close/>
              </a:path>
            </a:pathLst>
          </a:custGeom>
        </p:spPr>
      </p:pic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9460230" y="1137920"/>
            <a:ext cx="1584325" cy="258508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汉仪细秀体简 L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53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963930" y="910590"/>
            <a:ext cx="4897755" cy="4030345"/>
          </a:xfrm>
          <a:custGeom>
            <a:gdLst>
              <a:gd name="connsiteX0" fmla="*/ 1865492 w 4034661"/>
              <a:gd name="connsiteY0" fmla="*/ 0 h 3319681"/>
              <a:gd name="connsiteX1" fmla="*/ 3014041 w 4034661"/>
              <a:gd name="connsiteY1" fmla="*/ 0 h 3319681"/>
              <a:gd name="connsiteX2" fmla="*/ 4023360 w 4034661"/>
              <a:gd name="connsiteY2" fmla="*/ 1211183 h 3319681"/>
              <a:gd name="connsiteX3" fmla="*/ 4012602 w 4034661"/>
              <a:gd name="connsiteY3" fmla="*/ 1437093 h 3319681"/>
              <a:gd name="connsiteX4" fmla="*/ 3388658 w 4034661"/>
              <a:gd name="connsiteY4" fmla="*/ 2566646 h 3319681"/>
              <a:gd name="connsiteX5" fmla="*/ 2000922 w 4034661"/>
              <a:gd name="connsiteY5" fmla="*/ 3319681 h 3319681"/>
              <a:gd name="connsiteX6" fmla="*/ 602428 w 4034661"/>
              <a:gd name="connsiteY6" fmla="*/ 3298166 h 3319681"/>
              <a:gd name="connsiteX7" fmla="*/ 0 w 4034661"/>
              <a:gd name="connsiteY7" fmla="*/ 2540273 h 3319681"/>
              <a:gd name="connsiteX8" fmla="*/ 0 w 4034661"/>
              <a:gd name="connsiteY8" fmla="*/ 1896598 h 3319681"/>
              <a:gd name="connsiteX9" fmla="*/ 86061 w 4034661"/>
              <a:gd name="connsiteY9" fmla="*/ 1146637 h 3319681"/>
              <a:gd name="connsiteX10" fmla="*/ 139849 w 4034661"/>
              <a:gd name="connsiteY10" fmla="*/ 1071333 h 3319681"/>
              <a:gd name="connsiteX11" fmla="*/ 1032734 w 4034661"/>
              <a:gd name="connsiteY11" fmla="*/ 178448 h 3319681"/>
              <a:gd name="connsiteX12" fmla="*/ 1865492 w 4034661"/>
              <a:gd name="connsiteY12" fmla="*/ 0 h 3319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4661" h="3319681">
                <a:moveTo>
                  <a:pt x="1865492" y="0"/>
                </a:moveTo>
                <a:lnTo>
                  <a:pt x="3014041" y="0"/>
                </a:lnTo>
                <a:lnTo>
                  <a:pt x="4023360" y="1211183"/>
                </a:lnTo>
                <a:cubicBezTo>
                  <a:pt x="4036862" y="1373220"/>
                  <a:pt x="4043484" y="1298123"/>
                  <a:pt x="4012602" y="1437093"/>
                </a:cubicBezTo>
                <a:lnTo>
                  <a:pt x="3388658" y="2566646"/>
                </a:lnTo>
                <a:lnTo>
                  <a:pt x="2000922" y="3319681"/>
                </a:lnTo>
                <a:lnTo>
                  <a:pt x="602428" y="3298166"/>
                </a:lnTo>
                <a:lnTo>
                  <a:pt x="0" y="2540273"/>
                </a:lnTo>
                <a:lnTo>
                  <a:pt x="0" y="1896598"/>
                </a:lnTo>
                <a:lnTo>
                  <a:pt x="86061" y="1146637"/>
                </a:lnTo>
                <a:lnTo>
                  <a:pt x="139849" y="1071333"/>
                </a:lnTo>
                <a:lnTo>
                  <a:pt x="1032734" y="178448"/>
                </a:lnTo>
                <a:lnTo>
                  <a:pt x="1865492" y="0"/>
                </a:lnTo>
                <a:close/>
              </a:path>
            </a:pathLst>
          </a:custGeom>
        </p:spPr>
      </p:pic>
      <p:pic>
        <p:nvPicPr>
          <p:cNvPr id="2097177" name="图片 51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311275"/>
            <a:ext cx="5459095" cy="5501005"/>
          </a:xfrm>
          <a:custGeom>
            <a:gdLst>
              <a:gd name="connsiteX0" fmla="*/ 0 w 4733364"/>
              <a:gd name="connsiteY0" fmla="*/ 0 h 4768947"/>
              <a:gd name="connsiteX1" fmla="*/ 882127 w 4733364"/>
              <a:gd name="connsiteY1" fmla="*/ 67855 h 4768947"/>
              <a:gd name="connsiteX2" fmla="*/ 1495313 w 4733364"/>
              <a:gd name="connsiteY2" fmla="*/ 465888 h 4768947"/>
              <a:gd name="connsiteX3" fmla="*/ 1645920 w 4733364"/>
              <a:gd name="connsiteY3" fmla="*/ 584222 h 4768947"/>
              <a:gd name="connsiteX4" fmla="*/ 2657138 w 4733364"/>
              <a:gd name="connsiteY4" fmla="*/ 1391046 h 4768947"/>
              <a:gd name="connsiteX5" fmla="*/ 3732903 w 4733364"/>
              <a:gd name="connsiteY5" fmla="*/ 2660448 h 4768947"/>
              <a:gd name="connsiteX6" fmla="*/ 3818964 w 4733364"/>
              <a:gd name="connsiteY6" fmla="*/ 2811055 h 4768947"/>
              <a:gd name="connsiteX7" fmla="*/ 4528969 w 4733364"/>
              <a:gd name="connsiteY7" fmla="*/ 3434999 h 4768947"/>
              <a:gd name="connsiteX8" fmla="*/ 4733364 w 4733364"/>
              <a:gd name="connsiteY8" fmla="*/ 3940608 h 4768947"/>
              <a:gd name="connsiteX9" fmla="*/ 4367604 w 4733364"/>
              <a:gd name="connsiteY9" fmla="*/ 4392429 h 4768947"/>
              <a:gd name="connsiteX10" fmla="*/ 2592593 w 4733364"/>
              <a:gd name="connsiteY10" fmla="*/ 4768947 h 4768947"/>
              <a:gd name="connsiteX11" fmla="*/ 2248348 w 4733364"/>
              <a:gd name="connsiteY11" fmla="*/ 4768947 h 4768947"/>
              <a:gd name="connsiteX12" fmla="*/ 0 w 4733364"/>
              <a:gd name="connsiteY12" fmla="*/ 4737131 h 4768947"/>
              <a:gd name="connsiteX13" fmla="*/ 0 w 4733364"/>
              <a:gd name="connsiteY13" fmla="*/ 0 h 47689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33364" h="4768947">
                <a:moveTo>
                  <a:pt x="0" y="0"/>
                </a:moveTo>
                <a:lnTo>
                  <a:pt x="882127" y="67855"/>
                </a:lnTo>
                <a:lnTo>
                  <a:pt x="1495313" y="465888"/>
                </a:lnTo>
                <a:cubicBezTo>
                  <a:pt x="1641755" y="567271"/>
                  <a:pt x="1609805" y="511996"/>
                  <a:pt x="1645920" y="584222"/>
                </a:cubicBezTo>
                <a:lnTo>
                  <a:pt x="2657138" y="1391046"/>
                </a:lnTo>
                <a:lnTo>
                  <a:pt x="3732903" y="2660448"/>
                </a:lnTo>
                <a:cubicBezTo>
                  <a:pt x="3801985" y="2798612"/>
                  <a:pt x="3763430" y="2755521"/>
                  <a:pt x="3818964" y="2811055"/>
                </a:cubicBezTo>
                <a:lnTo>
                  <a:pt x="4528969" y="3434999"/>
                </a:lnTo>
                <a:lnTo>
                  <a:pt x="4733364" y="3940608"/>
                </a:lnTo>
                <a:lnTo>
                  <a:pt x="4367604" y="4392429"/>
                </a:lnTo>
                <a:lnTo>
                  <a:pt x="2592593" y="4768947"/>
                </a:lnTo>
                <a:lnTo>
                  <a:pt x="2248348" y="4768947"/>
                </a:lnTo>
                <a:lnTo>
                  <a:pt x="0" y="473713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图片 50" descr="图片包含 地图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685398" y="5739445"/>
            <a:ext cx="2506532" cy="1118813"/>
          </a:xfrm>
          <a:custGeom>
            <a:gdLst>
              <a:gd name="connsiteX0" fmla="*/ 1323190 w 2506532"/>
              <a:gd name="connsiteY0" fmla="*/ 0 h 1118813"/>
              <a:gd name="connsiteX1" fmla="*/ 1420009 w 2506532"/>
              <a:gd name="connsiteY1" fmla="*/ 21515 h 1118813"/>
              <a:gd name="connsiteX2" fmla="*/ 2506532 w 2506532"/>
              <a:gd name="connsiteY2" fmla="*/ 116370 h 1118813"/>
              <a:gd name="connsiteX3" fmla="*/ 2506532 w 2506532"/>
              <a:gd name="connsiteY3" fmla="*/ 1046425 h 1118813"/>
              <a:gd name="connsiteX4" fmla="*/ 2441985 w 2506532"/>
              <a:gd name="connsiteY4" fmla="*/ 1086522 h 1118813"/>
              <a:gd name="connsiteX5" fmla="*/ 2302136 w 2506532"/>
              <a:gd name="connsiteY5" fmla="*/ 1118795 h 1118813"/>
              <a:gd name="connsiteX6" fmla="*/ 408790 w 2506532"/>
              <a:gd name="connsiteY6" fmla="*/ 1021977 h 1118813"/>
              <a:gd name="connsiteX7" fmla="*/ 0 w 2506532"/>
              <a:gd name="connsiteY7" fmla="*/ 548640 h 1118813"/>
              <a:gd name="connsiteX8" fmla="*/ 430305 w 2506532"/>
              <a:gd name="connsiteY8" fmla="*/ 236668 h 1118813"/>
              <a:gd name="connsiteX9" fmla="*/ 1323190 w 2506532"/>
              <a:gd name="connsiteY9" fmla="*/ 0 h 11188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06532" h="1118813">
                <a:moveTo>
                  <a:pt x="1323190" y="0"/>
                </a:moveTo>
                <a:lnTo>
                  <a:pt x="1420009" y="21515"/>
                </a:lnTo>
                <a:lnTo>
                  <a:pt x="2506532" y="116370"/>
                </a:lnTo>
                <a:lnTo>
                  <a:pt x="2506532" y="1046425"/>
                </a:lnTo>
                <a:lnTo>
                  <a:pt x="2441985" y="1086522"/>
                </a:lnTo>
                <a:cubicBezTo>
                  <a:pt x="2316732" y="1120682"/>
                  <a:pt x="2364536" y="1118795"/>
                  <a:pt x="2302136" y="1118795"/>
                </a:cubicBezTo>
                <a:lnTo>
                  <a:pt x="408790" y="1021977"/>
                </a:lnTo>
                <a:lnTo>
                  <a:pt x="0" y="548640"/>
                </a:lnTo>
                <a:lnTo>
                  <a:pt x="430305" y="236668"/>
                </a:lnTo>
                <a:lnTo>
                  <a:pt x="1323190" y="0"/>
                </a:lnTo>
                <a:close/>
              </a:path>
            </a:pathLst>
          </a:custGeom>
        </p:spPr>
      </p:pic>
      <p:pic>
        <p:nvPicPr>
          <p:cNvPr id="2097181" name="图片 45" descr="图片包含 地图  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-962" t="18834" r="100000" b="74774"/>
          <a:stretch>
            <a:fillRect/>
          </a:stretch>
        </p:blipFill>
        <p:spPr>
          <a:xfrm>
            <a:off x="527125" y="3138159"/>
            <a:ext cx="64546" cy="643675"/>
          </a:xfrm>
          <a:custGeom>
            <a:gdLst>
              <a:gd name="connsiteX0" fmla="*/ 64546 w 64546"/>
              <a:gd name="connsiteY0" fmla="*/ 0 h 643675"/>
              <a:gd name="connsiteX1" fmla="*/ 64546 w 64546"/>
              <a:gd name="connsiteY1" fmla="*/ 643675 h 643675"/>
              <a:gd name="connsiteX2" fmla="*/ 0 w 64546"/>
              <a:gd name="connsiteY2" fmla="*/ 562472 h 643675"/>
              <a:gd name="connsiteX3" fmla="*/ 64546 w 64546"/>
              <a:gd name="connsiteY3" fmla="*/ 0 h 6436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46" h="643675">
                <a:moveTo>
                  <a:pt x="64546" y="0"/>
                </a:moveTo>
                <a:lnTo>
                  <a:pt x="64546" y="643675"/>
                </a:lnTo>
                <a:lnTo>
                  <a:pt x="0" y="562472"/>
                </a:lnTo>
                <a:lnTo>
                  <a:pt x="64546" y="0"/>
                </a:lnTo>
                <a:close/>
              </a:path>
            </a:pathLst>
          </a:custGeom>
        </p:spPr>
      </p:pic>
      <p:sp>
        <p:nvSpPr>
          <p:cNvPr id="1048716" name="标题"/>
          <p:cNvSpPr txBox="1">
            <a:spLocks noGrp="1"/>
          </p:cNvSpPr>
          <p:nvPr>
            <p:ph type="title" idx="4" hasCustomPrompt="1"/>
            <p:custDataLst>
              <p:tags r:id="rId9"/>
            </p:custDataLst>
          </p:nvPr>
        </p:nvSpPr>
        <p:spPr>
          <a:xfrm>
            <a:off x="6650355" y="1176655"/>
            <a:ext cx="2041525" cy="4504690"/>
          </a:xfrm>
          <a:prstGeom prst="rect">
            <a:avLst/>
          </a:prstGeom>
          <a:noFill/>
        </p:spPr>
        <p:txBody>
          <a:bodyPr vert="eaVert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+mj-ea"/>
                <a:sym typeface="MiSans Normal"/>
              </a:defRPr>
            </a:lvl1pPr>
          </a:lstStyle>
          <a:p>
            <a: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18" name="任意多边形: 形状 40"/>
          <p:cNvSpPr/>
          <p:nvPr>
            <p:custDataLst>
              <p:tags r:id="rId10"/>
            </p:custDataLst>
          </p:nvPr>
        </p:nvSpPr>
        <p:spPr>
          <a:xfrm>
            <a:off x="9056370" y="1311275"/>
            <a:ext cx="423545" cy="1394460"/>
          </a:xfrm>
          <a:custGeom>
            <a:gdLst>
              <a:gd name="connsiteX0" fmla="*/ 308281 w 616562"/>
              <a:gd name="connsiteY0" fmla="*/ 0 h 2030045"/>
              <a:gd name="connsiteX1" fmla="*/ 525522 w 616562"/>
              <a:gd name="connsiteY1" fmla="*/ 177056 h 2030045"/>
              <a:gd name="connsiteX2" fmla="*/ 526228 w 616562"/>
              <a:gd name="connsiteY2" fmla="*/ 184058 h 2030045"/>
              <a:gd name="connsiteX3" fmla="*/ 553800 w 616562"/>
              <a:gd name="connsiteY3" fmla="*/ 189624 h 2030045"/>
              <a:gd name="connsiteX4" fmla="*/ 616562 w 616562"/>
              <a:gd name="connsiteY4" fmla="*/ 284311 h 2030045"/>
              <a:gd name="connsiteX5" fmla="*/ 616562 w 616562"/>
              <a:gd name="connsiteY5" fmla="*/ 591468 h 2030045"/>
              <a:gd name="connsiteX6" fmla="*/ 616562 w 616562"/>
              <a:gd name="connsiteY6" fmla="*/ 873525 h 2030045"/>
              <a:gd name="connsiteX7" fmla="*/ 616562 w 616562"/>
              <a:gd name="connsiteY7" fmla="*/ 1156521 h 2030045"/>
              <a:gd name="connsiteX8" fmla="*/ 616562 w 616562"/>
              <a:gd name="connsiteY8" fmla="*/ 1438578 h 2030045"/>
              <a:gd name="connsiteX9" fmla="*/ 616562 w 616562"/>
              <a:gd name="connsiteY9" fmla="*/ 1745733 h 2030045"/>
              <a:gd name="connsiteX10" fmla="*/ 553800 w 616562"/>
              <a:gd name="connsiteY10" fmla="*/ 1840420 h 2030045"/>
              <a:gd name="connsiteX11" fmla="*/ 526228 w 616562"/>
              <a:gd name="connsiteY11" fmla="*/ 1845987 h 2030045"/>
              <a:gd name="connsiteX12" fmla="*/ 525522 w 616562"/>
              <a:gd name="connsiteY12" fmla="*/ 1852989 h 2030045"/>
              <a:gd name="connsiteX13" fmla="*/ 308281 w 616562"/>
              <a:gd name="connsiteY13" fmla="*/ 2030045 h 2030045"/>
              <a:gd name="connsiteX14" fmla="*/ 91041 w 616562"/>
              <a:gd name="connsiteY14" fmla="*/ 1852989 h 2030045"/>
              <a:gd name="connsiteX15" fmla="*/ 90336 w 616562"/>
              <a:gd name="connsiteY15" fmla="*/ 1845987 h 2030045"/>
              <a:gd name="connsiteX16" fmla="*/ 62763 w 616562"/>
              <a:gd name="connsiteY16" fmla="*/ 1840420 h 2030045"/>
              <a:gd name="connsiteX17" fmla="*/ 0 w 616562"/>
              <a:gd name="connsiteY17" fmla="*/ 1745733 h 2030045"/>
              <a:gd name="connsiteX18" fmla="*/ 0 w 616562"/>
              <a:gd name="connsiteY18" fmla="*/ 1438578 h 2030045"/>
              <a:gd name="connsiteX19" fmla="*/ 0 w 616562"/>
              <a:gd name="connsiteY19" fmla="*/ 1156521 h 2030045"/>
              <a:gd name="connsiteX20" fmla="*/ 0 w 616562"/>
              <a:gd name="connsiteY20" fmla="*/ 873525 h 2030045"/>
              <a:gd name="connsiteX21" fmla="*/ 0 w 616562"/>
              <a:gd name="connsiteY21" fmla="*/ 591468 h 2030045"/>
              <a:gd name="connsiteX22" fmla="*/ 0 w 616562"/>
              <a:gd name="connsiteY22" fmla="*/ 284311 h 2030045"/>
              <a:gd name="connsiteX23" fmla="*/ 62763 w 616562"/>
              <a:gd name="connsiteY23" fmla="*/ 189624 h 2030045"/>
              <a:gd name="connsiteX24" fmla="*/ 90336 w 616562"/>
              <a:gd name="connsiteY24" fmla="*/ 184058 h 2030045"/>
              <a:gd name="connsiteX25" fmla="*/ 91041 w 616562"/>
              <a:gd name="connsiteY25" fmla="*/ 177056 h 2030045"/>
              <a:gd name="connsiteX26" fmla="*/ 308281 w 616562"/>
              <a:gd name="connsiteY26" fmla="*/ 0 h 20300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16562" h="2030045">
                <a:moveTo>
                  <a:pt x="308281" y="0"/>
                </a:moveTo>
                <a:cubicBezTo>
                  <a:pt x="415440" y="0"/>
                  <a:pt x="504845" y="76010"/>
                  <a:pt x="525522" y="177056"/>
                </a:cubicBezTo>
                <a:lnTo>
                  <a:pt x="526228" y="184058"/>
                </a:lnTo>
                <a:lnTo>
                  <a:pt x="553800" y="189624"/>
                </a:lnTo>
                <a:cubicBezTo>
                  <a:pt x="590683" y="205225"/>
                  <a:pt x="616562" y="241746"/>
                  <a:pt x="616562" y="284311"/>
                </a:cubicBezTo>
                <a:lnTo>
                  <a:pt x="616562" y="591468"/>
                </a:lnTo>
                <a:lnTo>
                  <a:pt x="616562" y="873525"/>
                </a:lnTo>
                <a:lnTo>
                  <a:pt x="616562" y="1156521"/>
                </a:lnTo>
                <a:lnTo>
                  <a:pt x="616562" y="1438578"/>
                </a:lnTo>
                <a:lnTo>
                  <a:pt x="616562" y="1745733"/>
                </a:lnTo>
                <a:cubicBezTo>
                  <a:pt x="616562" y="1788299"/>
                  <a:pt x="590683" y="1824821"/>
                  <a:pt x="553800" y="1840420"/>
                </a:cubicBezTo>
                <a:lnTo>
                  <a:pt x="526228" y="1845987"/>
                </a:lnTo>
                <a:lnTo>
                  <a:pt x="525522" y="1852989"/>
                </a:lnTo>
                <a:cubicBezTo>
                  <a:pt x="504845" y="1954035"/>
                  <a:pt x="415440" y="2030045"/>
                  <a:pt x="308281" y="2030045"/>
                </a:cubicBezTo>
                <a:cubicBezTo>
                  <a:pt x="201123" y="2030045"/>
                  <a:pt x="111718" y="1954035"/>
                  <a:pt x="91041" y="1852989"/>
                </a:cubicBezTo>
                <a:lnTo>
                  <a:pt x="90336" y="1845987"/>
                </a:lnTo>
                <a:lnTo>
                  <a:pt x="62763" y="1840420"/>
                </a:lnTo>
                <a:cubicBezTo>
                  <a:pt x="25879" y="1824821"/>
                  <a:pt x="0" y="1788299"/>
                  <a:pt x="0" y="1745733"/>
                </a:cubicBezTo>
                <a:lnTo>
                  <a:pt x="0" y="1438578"/>
                </a:lnTo>
                <a:lnTo>
                  <a:pt x="0" y="1156521"/>
                </a:lnTo>
                <a:lnTo>
                  <a:pt x="0" y="873525"/>
                </a:lnTo>
                <a:lnTo>
                  <a:pt x="0" y="591468"/>
                </a:lnTo>
                <a:lnTo>
                  <a:pt x="0" y="284311"/>
                </a:lnTo>
                <a:cubicBezTo>
                  <a:pt x="0" y="241746"/>
                  <a:pt x="25879" y="205225"/>
                  <a:pt x="62763" y="189624"/>
                </a:cubicBezTo>
                <a:lnTo>
                  <a:pt x="90336" y="184058"/>
                </a:lnTo>
                <a:lnTo>
                  <a:pt x="91041" y="177056"/>
                </a:lnTo>
                <a:cubicBezTo>
                  <a:pt x="111718" y="76010"/>
                  <a:pt x="201123" y="0"/>
                  <a:pt x="308281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5"/>
                </a:solidFill>
              </a:ln>
              <a:noFill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pic>
        <p:nvPicPr>
          <p:cNvPr id="2097183" name="图片 32" descr="图片包含 游戏机, 停止, 食物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92185" y="1176655"/>
            <a:ext cx="241935" cy="243205"/>
          </a:xfrm>
          <a:prstGeom prst="rect">
            <a:avLst/>
          </a:prstGeom>
        </p:spPr>
      </p:pic>
      <p:sp>
        <p:nvSpPr>
          <p:cNvPr id="1048720" name="节编号"/>
          <p:cNvSpPr txBox="1">
            <a:spLocks noGrp="1"/>
          </p:cNvSpPr>
          <p:nvPr>
            <p:ph type="body" idx="1" hasCustomPrompt="1"/>
            <p:custDataLst>
              <p:tags r:id="rId13"/>
            </p:custDataLst>
          </p:nvPr>
        </p:nvSpPr>
        <p:spPr>
          <a:xfrm>
            <a:off x="9065260" y="1611630"/>
            <a:ext cx="405765" cy="79438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defRPr>
            </a:lvl1pPr>
          </a:lstStyle>
          <a:p>
            <a:pPr lvl="0" algn="dist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任意多边形: 形状 63"/>
          <p:cNvSpPr/>
          <p:nvPr>
            <p:custDataLst>
              <p:tags r:id="rId1"/>
            </p:custDataLst>
          </p:nvPr>
        </p:nvSpPr>
        <p:spPr>
          <a:xfrm rot="5400000" flipV="1">
            <a:off x="2785485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30" name="任意多边形: 形状 64"/>
          <p:cNvSpPr/>
          <p:nvPr>
            <p:custDataLst>
              <p:tags r:id="rId2"/>
            </p:custDataLst>
          </p:nvPr>
        </p:nvSpPr>
        <p:spPr>
          <a:xfrm rot="5400000" flipV="1">
            <a:off x="313543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32" name="任意多边形: 形状 65"/>
          <p:cNvSpPr/>
          <p:nvPr>
            <p:custDataLst>
              <p:tags r:id="rId3"/>
            </p:custDataLst>
          </p:nvPr>
        </p:nvSpPr>
        <p:spPr>
          <a:xfrm rot="5400000" flipV="1">
            <a:off x="880342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34" name="任意多边形: 形状 66"/>
          <p:cNvSpPr/>
          <p:nvPr>
            <p:custDataLst>
              <p:tags r:id="rId4"/>
            </p:custDataLst>
          </p:nvPr>
        </p:nvSpPr>
        <p:spPr>
          <a:xfrm rot="5400000" flipV="1">
            <a:off x="9153373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pic>
        <p:nvPicPr>
          <p:cNvPr id="2097185" name="图片 23" descr="图片包含 地图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187" name="图片 24" descr="图片包含 地图  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736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MiSans Normal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2"/>
            <p:custDataLst>
              <p:tags r:id="rId10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MiSans Normal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3411220" y="514985"/>
            <a:ext cx="5392420" cy="723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1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42" name="日期占位符 4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5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6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23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191" name="图片 24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748" name="正文"/>
          <p:cNvSpPr txBox="1">
            <a:spLocks noGrp="1"/>
          </p:cNvSpPr>
          <p:nvPr>
            <p:ph idx="9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MiSans Normal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8"/>
            <p:custDataLst>
              <p:tags r:id="rId6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7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MiSans Normal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6"/>
            <p:custDataLst>
              <p:tags r:id="rId8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任意多边形: 形状 63"/>
          <p:cNvSpPr/>
          <p:nvPr>
            <p:custDataLst>
              <p:tags r:id="rId9"/>
            </p:custDataLst>
          </p:nvPr>
        </p:nvSpPr>
        <p:spPr>
          <a:xfrm rot="5400000" flipV="1">
            <a:off x="2785485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58" name="任意多边形: 形状 64"/>
          <p:cNvSpPr/>
          <p:nvPr>
            <p:custDataLst>
              <p:tags r:id="rId10"/>
            </p:custDataLst>
          </p:nvPr>
        </p:nvSpPr>
        <p:spPr>
          <a:xfrm rot="5400000" flipV="1">
            <a:off x="313543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60" name="任意多边形: 形状 65"/>
          <p:cNvSpPr/>
          <p:nvPr>
            <p:custDataLst>
              <p:tags r:id="rId11"/>
            </p:custDataLst>
          </p:nvPr>
        </p:nvSpPr>
        <p:spPr>
          <a:xfrm rot="5400000" flipV="1">
            <a:off x="880342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62" name="任意多边形: 形状 66"/>
          <p:cNvSpPr/>
          <p:nvPr>
            <p:custDataLst>
              <p:tags r:id="rId12"/>
            </p:custDataLst>
          </p:nvPr>
        </p:nvSpPr>
        <p:spPr>
          <a:xfrm rot="5400000" flipV="1">
            <a:off x="9153373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3411220" y="514985"/>
            <a:ext cx="5392420" cy="723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1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11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195" name="图片 12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772" name="任意多边形: 形状 63"/>
          <p:cNvSpPr/>
          <p:nvPr>
            <p:custDataLst>
              <p:tags r:id="rId5"/>
            </p:custDataLst>
          </p:nvPr>
        </p:nvSpPr>
        <p:spPr>
          <a:xfrm rot="5400000" flipV="1">
            <a:off x="2785485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74" name="任意多边形: 形状 64"/>
          <p:cNvSpPr/>
          <p:nvPr>
            <p:custDataLst>
              <p:tags r:id="rId6"/>
            </p:custDataLst>
          </p:nvPr>
        </p:nvSpPr>
        <p:spPr>
          <a:xfrm rot="5400000" flipV="1">
            <a:off x="313543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76" name="任意多边形: 形状 65"/>
          <p:cNvSpPr/>
          <p:nvPr>
            <p:custDataLst>
              <p:tags r:id="rId7"/>
            </p:custDataLst>
          </p:nvPr>
        </p:nvSpPr>
        <p:spPr>
          <a:xfrm rot="5400000" flipV="1">
            <a:off x="880342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78" name="任意多边形: 形状 66"/>
          <p:cNvSpPr/>
          <p:nvPr>
            <p:custDataLst>
              <p:tags r:id="rId8"/>
            </p:custDataLst>
          </p:nvPr>
        </p:nvSpPr>
        <p:spPr>
          <a:xfrm rot="5400000" flipV="1">
            <a:off x="9153373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3411220" y="514985"/>
            <a:ext cx="5392420" cy="723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1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7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pic>
        <p:nvPicPr>
          <p:cNvPr id="2097199" name="图片 35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sp>
        <p:nvSpPr>
          <p:cNvPr id="104878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201" name="图片 35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203" name="图片 37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794" name="正文"/>
          <p:cNvSpPr txBox="1"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MiSans Normal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205" name="图片 11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207" name="图片 12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802" name="任意多边形: 形状 63"/>
          <p:cNvSpPr/>
          <p:nvPr>
            <p:custDataLst>
              <p:tags r:id="rId5"/>
            </p:custDataLst>
          </p:nvPr>
        </p:nvSpPr>
        <p:spPr>
          <a:xfrm rot="5400000" flipV="1">
            <a:off x="2785485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04" name="任意多边形: 形状 64"/>
          <p:cNvSpPr/>
          <p:nvPr>
            <p:custDataLst>
              <p:tags r:id="rId6"/>
            </p:custDataLst>
          </p:nvPr>
        </p:nvSpPr>
        <p:spPr>
          <a:xfrm rot="5400000" flipV="1">
            <a:off x="313543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06" name="任意多边形: 形状 65"/>
          <p:cNvSpPr/>
          <p:nvPr>
            <p:custDataLst>
              <p:tags r:id="rId7"/>
            </p:custDataLst>
          </p:nvPr>
        </p:nvSpPr>
        <p:spPr>
          <a:xfrm rot="5400000" flipV="1">
            <a:off x="880342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08" name="任意多边形: 形状 66"/>
          <p:cNvSpPr/>
          <p:nvPr>
            <p:custDataLst>
              <p:tags r:id="rId8"/>
            </p:custDataLst>
          </p:nvPr>
        </p:nvSpPr>
        <p:spPr>
          <a:xfrm rot="5400000" flipV="1">
            <a:off x="9153373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10" name="副标题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608330" y="1261110"/>
            <a:ext cx="10968990" cy="45466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2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3411220" y="514985"/>
            <a:ext cx="5392420" cy="723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1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209" name="VCG211374620543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934835" y="195580"/>
            <a:ext cx="5257165" cy="6909435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sp>
        <p:nvSpPr>
          <p:cNvPr id="1048820" name="任意多边形: 形状 40"/>
          <p:cNvSpPr/>
          <p:nvPr>
            <p:custDataLst>
              <p:tags r:id="rId3"/>
            </p:custDataLst>
          </p:nvPr>
        </p:nvSpPr>
        <p:spPr>
          <a:xfrm>
            <a:off x="5596255" y="3709670"/>
            <a:ext cx="538480" cy="2016125"/>
          </a:xfrm>
          <a:custGeom>
            <a:gdLst>
              <a:gd name="connsiteX0" fmla="*/ 308281 w 616562"/>
              <a:gd name="connsiteY0" fmla="*/ 0 h 2030045"/>
              <a:gd name="connsiteX1" fmla="*/ 525522 w 616562"/>
              <a:gd name="connsiteY1" fmla="*/ 177056 h 2030045"/>
              <a:gd name="connsiteX2" fmla="*/ 526228 w 616562"/>
              <a:gd name="connsiteY2" fmla="*/ 184058 h 2030045"/>
              <a:gd name="connsiteX3" fmla="*/ 553800 w 616562"/>
              <a:gd name="connsiteY3" fmla="*/ 189624 h 2030045"/>
              <a:gd name="connsiteX4" fmla="*/ 616562 w 616562"/>
              <a:gd name="connsiteY4" fmla="*/ 284311 h 2030045"/>
              <a:gd name="connsiteX5" fmla="*/ 616562 w 616562"/>
              <a:gd name="connsiteY5" fmla="*/ 591468 h 2030045"/>
              <a:gd name="connsiteX6" fmla="*/ 616562 w 616562"/>
              <a:gd name="connsiteY6" fmla="*/ 873525 h 2030045"/>
              <a:gd name="connsiteX7" fmla="*/ 616562 w 616562"/>
              <a:gd name="connsiteY7" fmla="*/ 1156521 h 2030045"/>
              <a:gd name="connsiteX8" fmla="*/ 616562 w 616562"/>
              <a:gd name="connsiteY8" fmla="*/ 1438578 h 2030045"/>
              <a:gd name="connsiteX9" fmla="*/ 616562 w 616562"/>
              <a:gd name="connsiteY9" fmla="*/ 1745733 h 2030045"/>
              <a:gd name="connsiteX10" fmla="*/ 553800 w 616562"/>
              <a:gd name="connsiteY10" fmla="*/ 1840420 h 2030045"/>
              <a:gd name="connsiteX11" fmla="*/ 526228 w 616562"/>
              <a:gd name="connsiteY11" fmla="*/ 1845987 h 2030045"/>
              <a:gd name="connsiteX12" fmla="*/ 525522 w 616562"/>
              <a:gd name="connsiteY12" fmla="*/ 1852989 h 2030045"/>
              <a:gd name="connsiteX13" fmla="*/ 308281 w 616562"/>
              <a:gd name="connsiteY13" fmla="*/ 2030045 h 2030045"/>
              <a:gd name="connsiteX14" fmla="*/ 91041 w 616562"/>
              <a:gd name="connsiteY14" fmla="*/ 1852989 h 2030045"/>
              <a:gd name="connsiteX15" fmla="*/ 90336 w 616562"/>
              <a:gd name="connsiteY15" fmla="*/ 1845987 h 2030045"/>
              <a:gd name="connsiteX16" fmla="*/ 62763 w 616562"/>
              <a:gd name="connsiteY16" fmla="*/ 1840420 h 2030045"/>
              <a:gd name="connsiteX17" fmla="*/ 0 w 616562"/>
              <a:gd name="connsiteY17" fmla="*/ 1745733 h 2030045"/>
              <a:gd name="connsiteX18" fmla="*/ 0 w 616562"/>
              <a:gd name="connsiteY18" fmla="*/ 1438578 h 2030045"/>
              <a:gd name="connsiteX19" fmla="*/ 0 w 616562"/>
              <a:gd name="connsiteY19" fmla="*/ 1156521 h 2030045"/>
              <a:gd name="connsiteX20" fmla="*/ 0 w 616562"/>
              <a:gd name="connsiteY20" fmla="*/ 873525 h 2030045"/>
              <a:gd name="connsiteX21" fmla="*/ 0 w 616562"/>
              <a:gd name="connsiteY21" fmla="*/ 591468 h 2030045"/>
              <a:gd name="connsiteX22" fmla="*/ 0 w 616562"/>
              <a:gd name="connsiteY22" fmla="*/ 284311 h 2030045"/>
              <a:gd name="connsiteX23" fmla="*/ 62763 w 616562"/>
              <a:gd name="connsiteY23" fmla="*/ 189624 h 2030045"/>
              <a:gd name="connsiteX24" fmla="*/ 90336 w 616562"/>
              <a:gd name="connsiteY24" fmla="*/ 184058 h 2030045"/>
              <a:gd name="connsiteX25" fmla="*/ 91041 w 616562"/>
              <a:gd name="connsiteY25" fmla="*/ 177056 h 2030045"/>
              <a:gd name="connsiteX26" fmla="*/ 308281 w 616562"/>
              <a:gd name="connsiteY26" fmla="*/ 0 h 20300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46" h="3268">
                <a:moveTo>
                  <a:pt x="424" y="0"/>
                </a:moveTo>
                <a:cubicBezTo>
                  <a:pt x="571" y="0"/>
                  <a:pt x="694" y="105"/>
                  <a:pt x="723" y="244"/>
                </a:cubicBezTo>
                <a:lnTo>
                  <a:pt x="724" y="253"/>
                </a:lnTo>
                <a:lnTo>
                  <a:pt x="762" y="261"/>
                </a:lnTo>
                <a:cubicBezTo>
                  <a:pt x="812" y="282"/>
                  <a:pt x="848" y="332"/>
                  <a:pt x="848" y="391"/>
                </a:cubicBezTo>
                <a:lnTo>
                  <a:pt x="848" y="813"/>
                </a:lnTo>
                <a:lnTo>
                  <a:pt x="848" y="867"/>
                </a:lnTo>
                <a:lnTo>
                  <a:pt x="848" y="1201"/>
                </a:lnTo>
                <a:lnTo>
                  <a:pt x="848" y="1289"/>
                </a:lnTo>
                <a:lnTo>
                  <a:pt x="848" y="1591"/>
                </a:lnTo>
                <a:lnTo>
                  <a:pt x="848" y="1677"/>
                </a:lnTo>
                <a:lnTo>
                  <a:pt x="848" y="1979"/>
                </a:lnTo>
                <a:lnTo>
                  <a:pt x="848" y="2067"/>
                </a:lnTo>
                <a:lnTo>
                  <a:pt x="848" y="2401"/>
                </a:lnTo>
                <a:lnTo>
                  <a:pt x="848" y="2455"/>
                </a:lnTo>
                <a:lnTo>
                  <a:pt x="848" y="2877"/>
                </a:lnTo>
                <a:cubicBezTo>
                  <a:pt x="848" y="2936"/>
                  <a:pt x="812" y="2986"/>
                  <a:pt x="762" y="3007"/>
                </a:cubicBezTo>
                <a:lnTo>
                  <a:pt x="724" y="3015"/>
                </a:lnTo>
                <a:lnTo>
                  <a:pt x="723" y="3024"/>
                </a:lnTo>
                <a:cubicBezTo>
                  <a:pt x="694" y="3163"/>
                  <a:pt x="571" y="3268"/>
                  <a:pt x="424" y="3268"/>
                </a:cubicBezTo>
                <a:cubicBezTo>
                  <a:pt x="277" y="3268"/>
                  <a:pt x="154" y="3163"/>
                  <a:pt x="125" y="3024"/>
                </a:cubicBezTo>
                <a:lnTo>
                  <a:pt x="124" y="3015"/>
                </a:lnTo>
                <a:lnTo>
                  <a:pt x="86" y="3007"/>
                </a:lnTo>
                <a:cubicBezTo>
                  <a:pt x="36" y="2986"/>
                  <a:pt x="0" y="2936"/>
                  <a:pt x="0" y="2877"/>
                </a:cubicBezTo>
                <a:lnTo>
                  <a:pt x="0" y="2455"/>
                </a:lnTo>
                <a:lnTo>
                  <a:pt x="0" y="2401"/>
                </a:lnTo>
                <a:lnTo>
                  <a:pt x="0" y="2067"/>
                </a:lnTo>
                <a:lnTo>
                  <a:pt x="0" y="1979"/>
                </a:lnTo>
                <a:lnTo>
                  <a:pt x="0" y="1677"/>
                </a:lnTo>
                <a:lnTo>
                  <a:pt x="0" y="1591"/>
                </a:lnTo>
                <a:lnTo>
                  <a:pt x="0" y="1289"/>
                </a:lnTo>
                <a:lnTo>
                  <a:pt x="0" y="1201"/>
                </a:lnTo>
                <a:lnTo>
                  <a:pt x="0" y="867"/>
                </a:lnTo>
                <a:lnTo>
                  <a:pt x="0" y="813"/>
                </a:lnTo>
                <a:lnTo>
                  <a:pt x="0" y="391"/>
                </a:lnTo>
                <a:cubicBezTo>
                  <a:pt x="0" y="332"/>
                  <a:pt x="36" y="282"/>
                  <a:pt x="86" y="261"/>
                </a:cubicBezTo>
                <a:lnTo>
                  <a:pt x="124" y="253"/>
                </a:lnTo>
                <a:lnTo>
                  <a:pt x="125" y="244"/>
                </a:lnTo>
                <a:cubicBezTo>
                  <a:pt x="154" y="105"/>
                  <a:pt x="277" y="0"/>
                  <a:pt x="42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22" name="署名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5583555" y="3831590"/>
            <a:ext cx="545465" cy="177228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bg2"/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2948305" y="867410"/>
            <a:ext cx="2370455" cy="5123180"/>
          </a:xfrm>
          <a:prstGeom prst="rect">
            <a:avLst/>
          </a:prstGeom>
          <a:noFill/>
        </p:spPr>
        <p:txBody>
          <a:bodyPr vert="eaVert" wrap="square" lIns="0" tIns="0" rIns="0" bIns="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211" name="图片 12" descr="图片包含 地图  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156845"/>
            <a:ext cx="2859405" cy="3281680"/>
          </a:xfrm>
          <a:custGeom>
            <a:gdLst>
              <a:gd name="connsiteX0" fmla="*/ 504236 w 2673405"/>
              <a:gd name="connsiteY0" fmla="*/ 0 h 3319681"/>
              <a:gd name="connsiteX1" fmla="*/ 1652785 w 2673405"/>
              <a:gd name="connsiteY1" fmla="*/ 0 h 3319681"/>
              <a:gd name="connsiteX2" fmla="*/ 2662104 w 2673405"/>
              <a:gd name="connsiteY2" fmla="*/ 1211183 h 3319681"/>
              <a:gd name="connsiteX3" fmla="*/ 2651346 w 2673405"/>
              <a:gd name="connsiteY3" fmla="*/ 1437093 h 3319681"/>
              <a:gd name="connsiteX4" fmla="*/ 2027402 w 2673405"/>
              <a:gd name="connsiteY4" fmla="*/ 2566646 h 3319681"/>
              <a:gd name="connsiteX5" fmla="*/ 639666 w 2673405"/>
              <a:gd name="connsiteY5" fmla="*/ 3319681 h 3319681"/>
              <a:gd name="connsiteX6" fmla="*/ 0 w 2673405"/>
              <a:gd name="connsiteY6" fmla="*/ 3309840 h 3319681"/>
              <a:gd name="connsiteX7" fmla="*/ 0 w 2673405"/>
              <a:gd name="connsiteY7" fmla="*/ 108051 h 3319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3405" h="3319681">
                <a:moveTo>
                  <a:pt x="504236" y="0"/>
                </a:moveTo>
                <a:lnTo>
                  <a:pt x="1652785" y="0"/>
                </a:lnTo>
                <a:lnTo>
                  <a:pt x="2662104" y="1211183"/>
                </a:lnTo>
                <a:cubicBezTo>
                  <a:pt x="2675606" y="1373220"/>
                  <a:pt x="2682228" y="1298123"/>
                  <a:pt x="2651346" y="1437093"/>
                </a:cubicBezTo>
                <a:lnTo>
                  <a:pt x="2027402" y="2566646"/>
                </a:lnTo>
                <a:lnTo>
                  <a:pt x="639666" y="3319681"/>
                </a:lnTo>
                <a:lnTo>
                  <a:pt x="0" y="3309840"/>
                </a:lnTo>
                <a:lnTo>
                  <a:pt x="0" y="108051"/>
                </a:lnTo>
                <a:close/>
              </a:path>
            </a:pathLst>
          </a:custGeom>
        </p:spPr>
      </p:pic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108.xml" /><Relationship Id="rId14" Type="http://schemas.openxmlformats.org/officeDocument/2006/relationships/image" Target="../media/image16.png" /><Relationship Id="rId15" Type="http://schemas.openxmlformats.org/officeDocument/2006/relationships/tags" Target="../tags/tag109.xml" /><Relationship Id="rId16" Type="http://schemas.openxmlformats.org/officeDocument/2006/relationships/tags" Target="../tags/tag110.xml" /><Relationship Id="rId17" Type="http://schemas.openxmlformats.org/officeDocument/2006/relationships/tags" Target="../tags/tag111.xml" /><Relationship Id="rId18" Type="http://schemas.openxmlformats.org/officeDocument/2006/relationships/tags" Target="../tags/tag112.xml" /><Relationship Id="rId19" Type="http://schemas.openxmlformats.org/officeDocument/2006/relationships/tags" Target="../tags/tag11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14.xml" /><Relationship Id="rId21" Type="http://schemas.openxmlformats.org/officeDocument/2006/relationships/tags" Target="../tags/tag115.xml" /><Relationship Id="rId22" Type="http://schemas.openxmlformats.org/officeDocument/2006/relationships/tags" Target="../tags/tag116.xml" /><Relationship Id="rId23" Type="http://schemas.openxmlformats.org/officeDocument/2006/relationships/tags" Target="../tags/tag117.xml" /><Relationship Id="rId24" Type="http://schemas.openxmlformats.org/officeDocument/2006/relationships/tags" Target="../tags/tag118.xml" /><Relationship Id="rId25" Type="http://schemas.openxmlformats.org/officeDocument/2006/relationships/tags" Target="../tags/tag119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1" descr="图片包含 地图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155" name="图片 12" descr="图片包含 地图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654" name="任意多边形: 形状 63"/>
          <p:cNvSpPr/>
          <p:nvPr>
            <p:custDataLst>
              <p:tags r:id="rId16"/>
            </p:custDataLst>
          </p:nvPr>
        </p:nvSpPr>
        <p:spPr>
          <a:xfrm rot="5400000" flipV="1">
            <a:off x="2785485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56" name="任意多边形: 形状 64"/>
          <p:cNvSpPr/>
          <p:nvPr>
            <p:custDataLst>
              <p:tags r:id="rId17"/>
            </p:custDataLst>
          </p:nvPr>
        </p:nvSpPr>
        <p:spPr>
          <a:xfrm rot="5400000" flipV="1">
            <a:off x="313543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58" name="任意多边形: 形状 65"/>
          <p:cNvSpPr/>
          <p:nvPr>
            <p:custDataLst>
              <p:tags r:id="rId18"/>
            </p:custDataLst>
          </p:nvPr>
        </p:nvSpPr>
        <p:spPr>
          <a:xfrm rot="5400000" flipV="1">
            <a:off x="880342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60" name="任意多边形: 形状 66"/>
          <p:cNvSpPr/>
          <p:nvPr>
            <p:custDataLst>
              <p:tags r:id="rId19"/>
            </p:custDataLst>
          </p:nvPr>
        </p:nvSpPr>
        <p:spPr>
          <a:xfrm rot="5400000" flipV="1">
            <a:off x="9153373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62" name="日期占位符 7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8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9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标题占位符 2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3298190" y="643890"/>
            <a:ext cx="5595620" cy="7683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单击此处编辑标题样式</a:t>
            </a:r>
            <a:endParaRPr lang="zh-CN" altLang="en-US"/>
          </a:p>
        </p:txBody>
      </p:sp>
      <p:sp>
        <p:nvSpPr>
          <p:cNvPr id="1048670" name="文本占位符 3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>
          <a:xfrm>
            <a:off x="838200" y="1503680"/>
            <a:ext cx="10515600" cy="467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</a:lstStyle>
          <a:p>
            <a:pPr lvl="0" algn="l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4195" r:id="rId2"/>
    <p:sldLayoutId id="2147504196" r:id="rId3"/>
    <p:sldLayoutId id="2147504197" r:id="rId4"/>
    <p:sldLayoutId id="2147504198" r:id="rId5"/>
    <p:sldLayoutId id="2147504199" r:id="rId6"/>
    <p:sldLayoutId id="2147504200" r:id="rId7"/>
    <p:sldLayoutId id="2147504201" r:id="rId8"/>
    <p:sldLayoutId id="2147504202" r:id="rId9"/>
    <p:sldLayoutId id="2147504203" r:id="rId10"/>
    <p:sldLayoutId id="2147504204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MiSans Normal" panose="00000500000000000000" charset="-122"/>
          <a:sym typeface="MiSans Normal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MiSans Normal" panose="00000500000000000000" charset="-122"/>
          <a:sym typeface="MiSans Normal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  <a:sym typeface="MiSans Normal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  <a:sym typeface="MiSans Normal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  <a:sym typeface="MiSans Normal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  <a:sym typeface="MiSans Norma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14" Type="http://schemas.openxmlformats.org/officeDocument/2006/relationships/tags" Target="../tags/tag135.xml" /><Relationship Id="rId15" Type="http://schemas.openxmlformats.org/officeDocument/2006/relationships/tags" Target="../tags/tag136.xml" /><Relationship Id="rId16" Type="http://schemas.openxmlformats.org/officeDocument/2006/relationships/tags" Target="../tags/tag137.xml" /><Relationship Id="rId17" Type="http://schemas.openxmlformats.org/officeDocument/2006/relationships/tags" Target="../tags/tag138.xml" /><Relationship Id="rId18" Type="http://schemas.openxmlformats.org/officeDocument/2006/relationships/tags" Target="../tags/tag139.xml" /><Relationship Id="rId19" Type="http://schemas.openxmlformats.org/officeDocument/2006/relationships/tags" Target="../tags/tag140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41.xml" /><Relationship Id="rId21" Type="http://schemas.openxmlformats.org/officeDocument/2006/relationships/tags" Target="../tags/tag142.xml" /><Relationship Id="rId22" Type="http://schemas.openxmlformats.org/officeDocument/2006/relationships/tags" Target="../tags/tag143.xml" /><Relationship Id="rId23" Type="http://schemas.openxmlformats.org/officeDocument/2006/relationships/tags" Target="../tags/tag144.xml" /><Relationship Id="rId24" Type="http://schemas.openxmlformats.org/officeDocument/2006/relationships/tags" Target="../tags/tag145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16" Type="http://schemas.openxmlformats.org/officeDocument/2006/relationships/tags" Target="../tags/tag163.xml" /><Relationship Id="rId17" Type="http://schemas.openxmlformats.org/officeDocument/2006/relationships/tags" Target="../tags/tag164.xml" /><Relationship Id="rId18" Type="http://schemas.openxmlformats.org/officeDocument/2006/relationships/tags" Target="../tags/tag165.xml" /><Relationship Id="rId19" Type="http://schemas.openxmlformats.org/officeDocument/2006/relationships/tags" Target="../tags/tag166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18" Type="http://schemas.openxmlformats.org/officeDocument/2006/relationships/tags" Target="../tags/tag234.xml" /><Relationship Id="rId19" Type="http://schemas.openxmlformats.org/officeDocument/2006/relationships/tags" Target="../tags/tag235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4.xml" /><Relationship Id="rId11" Type="http://schemas.openxmlformats.org/officeDocument/2006/relationships/tags" Target="../tags/tag245.xml" /><Relationship Id="rId12" Type="http://schemas.openxmlformats.org/officeDocument/2006/relationships/tags" Target="../tags/tag246.xml" /><Relationship Id="rId13" Type="http://schemas.openxmlformats.org/officeDocument/2006/relationships/tags" Target="../tags/tag247.xml" /><Relationship Id="rId14" Type="http://schemas.openxmlformats.org/officeDocument/2006/relationships/tags" Target="../tags/tag248.xml" /><Relationship Id="rId15" Type="http://schemas.openxmlformats.org/officeDocument/2006/relationships/tags" Target="../tags/tag249.xml" /><Relationship Id="rId16" Type="http://schemas.openxmlformats.org/officeDocument/2006/relationships/tags" Target="../tags/tag250.xml" /><Relationship Id="rId17" Type="http://schemas.openxmlformats.org/officeDocument/2006/relationships/tags" Target="../tags/tag251.xml" /><Relationship Id="rId18" Type="http://schemas.openxmlformats.org/officeDocument/2006/relationships/tags" Target="../tags/tag252.xml" /><Relationship Id="rId19" Type="http://schemas.openxmlformats.org/officeDocument/2006/relationships/tags" Target="../tags/tag253.xml" /><Relationship Id="rId2" Type="http://schemas.openxmlformats.org/officeDocument/2006/relationships/tags" Target="../tags/tag236.xml" /><Relationship Id="rId20" Type="http://schemas.openxmlformats.org/officeDocument/2006/relationships/tags" Target="../tags/tag254.xml" /><Relationship Id="rId21" Type="http://schemas.openxmlformats.org/officeDocument/2006/relationships/tags" Target="../tags/tag255.xml" /><Relationship Id="rId22" Type="http://schemas.openxmlformats.org/officeDocument/2006/relationships/tags" Target="../tags/tag256.xml" /><Relationship Id="rId23" Type="http://schemas.openxmlformats.org/officeDocument/2006/relationships/tags" Target="../tags/tag257.xml" /><Relationship Id="rId24" Type="http://schemas.openxmlformats.org/officeDocument/2006/relationships/tags" Target="../tags/tag258.xml" /><Relationship Id="rId25" Type="http://schemas.openxmlformats.org/officeDocument/2006/relationships/tags" Target="../tags/tag259.xml" /><Relationship Id="rId26" Type="http://schemas.openxmlformats.org/officeDocument/2006/relationships/tags" Target="../tags/tag260.xml" /><Relationship Id="rId27" Type="http://schemas.openxmlformats.org/officeDocument/2006/relationships/tags" Target="../tags/tag261.xml" /><Relationship Id="rId28" Type="http://schemas.openxmlformats.org/officeDocument/2006/relationships/tags" Target="../tags/tag262.xml" /><Relationship Id="rId29" Type="http://schemas.openxmlformats.org/officeDocument/2006/relationships/tags" Target="../tags/tag263.xml" /><Relationship Id="rId3" Type="http://schemas.openxmlformats.org/officeDocument/2006/relationships/tags" Target="../tags/tag237.xml" /><Relationship Id="rId30" Type="http://schemas.openxmlformats.org/officeDocument/2006/relationships/tags" Target="../tags/tag264.xml" /><Relationship Id="rId4" Type="http://schemas.openxmlformats.org/officeDocument/2006/relationships/tags" Target="../tags/tag238.xml" /><Relationship Id="rId5" Type="http://schemas.openxmlformats.org/officeDocument/2006/relationships/tags" Target="../tags/tag239.xml" /><Relationship Id="rId6" Type="http://schemas.openxmlformats.org/officeDocument/2006/relationships/tags" Target="../tags/tag240.xml" /><Relationship Id="rId7" Type="http://schemas.openxmlformats.org/officeDocument/2006/relationships/tags" Target="../tags/tag241.xml" /><Relationship Id="rId8" Type="http://schemas.openxmlformats.org/officeDocument/2006/relationships/tags" Target="../tags/tag242.xml" /><Relationship Id="rId9" Type="http://schemas.openxmlformats.org/officeDocument/2006/relationships/tags" Target="../tags/tag24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5.xml" /><Relationship Id="rId3" Type="http://schemas.openxmlformats.org/officeDocument/2006/relationships/tags" Target="../tags/tag266.xml" /><Relationship Id="rId4" Type="http://schemas.openxmlformats.org/officeDocument/2006/relationships/tags" Target="../tags/tag26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2" Type="http://schemas.openxmlformats.org/officeDocument/2006/relationships/tags" Target="../tags/tag268.xml" /><Relationship Id="rId3" Type="http://schemas.openxmlformats.org/officeDocument/2006/relationships/tags" Target="../tags/tag269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03606304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  <a:latin typeface="汉仪细秀体简 L"/>
                <a:ea typeface="汉仪细秀体简 L"/>
                <a:cs typeface="汉仪细秀体简 L" panose="00020600040101010101" charset="-122"/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  <a:latin typeface="汉仪细秀体简 L"/>
                <a:ea typeface="汉仪细秀体简 L"/>
                <a:cs typeface="汉仪细秀体简 L" panose="00020600040101010101" charset="-122"/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  <a:latin typeface="汉仪细秀体简 L"/>
              <a:ea typeface="汉仪细秀体简 L"/>
              <a:cs typeface="汉仪细秀体简 L" panose="00020600040101010101" charset="-122"/>
            </a:endParaRPr>
          </a:p>
        </p:txBody>
      </p:sp>
      <p:sp>
        <p:nvSpPr>
          <p:cNvPr id="1048650" name="标题 2"/>
          <p:cNvSpPr>
            <a:spLocks noGrp="1"/>
          </p:cNvSpPr>
          <p:nvPr>
            <p:ph type="title" idx="4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latin typeface="汉仪细秀体简 L"/>
                <a:ea typeface="汉仪细秀体简 L"/>
              </a:rPr>
              <a:t>中国的园林与造园技艺</a:t>
            </a:r>
            <a:endParaRPr lang="zh-CN" altLang="en-US">
              <a:latin typeface="汉仪细秀体简 L"/>
              <a:ea typeface="汉仪细秀体简 L"/>
            </a:endParaRPr>
          </a:p>
        </p:txBody>
      </p:sp>
      <p:sp>
        <p:nvSpPr>
          <p:cNvPr id="1048652" name="文本占位符 3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4645025" y="1596390"/>
            <a:ext cx="731520" cy="4027170"/>
          </a:xfrm>
        </p:spPr>
        <p:txBody>
          <a:bodyPr/>
          <a:lstStyle/>
          <a:p>
            <a:r>
              <a:rPr lang="zh-CN" altLang="en-US">
                <a:latin typeface="汉仪细秀体简 L"/>
                <a:ea typeface="汉仪细秀体简 L"/>
              </a:rPr>
              <a:t>单击此处输入你的正文，文字是您思想的提炼，请尽量言简意赅的阐述观点</a:t>
            </a:r>
            <a:endParaRPr lang="zh-CN" altLang="en-US">
              <a:latin typeface="汉仪细秀体简 L"/>
              <a:ea typeface="汉仪细秀体简 L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 8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8" name="任意多边形: 形状 11"/>
          <p:cNvSpPr/>
          <p:nvPr>
            <p:custDataLst>
              <p:tags r:id="rId4"/>
            </p:custDataLst>
          </p:nvPr>
        </p:nvSpPr>
        <p:spPr>
          <a:xfrm>
            <a:off x="1198880" y="1895475"/>
            <a:ext cx="1336040" cy="3683635"/>
          </a:xfrm>
          <a:custGeom>
            <a:gdLst>
              <a:gd name="connsiteX0" fmla="*/ 281814 w 1489166"/>
              <a:gd name="connsiteY0" fmla="*/ 0 h 4106091"/>
              <a:gd name="connsiteX1" fmla="*/ 1207353 w 1489166"/>
              <a:gd name="connsiteY1" fmla="*/ 0 h 4106091"/>
              <a:gd name="connsiteX2" fmla="*/ 1341121 w 1489166"/>
              <a:gd name="connsiteY2" fmla="*/ 133768 h 4106091"/>
              <a:gd name="connsiteX3" fmla="*/ 1341121 w 1489166"/>
              <a:gd name="connsiteY3" fmla="*/ 134982 h 4106091"/>
              <a:gd name="connsiteX4" fmla="*/ 1387516 w 1489166"/>
              <a:gd name="connsiteY4" fmla="*/ 134982 h 4106091"/>
              <a:gd name="connsiteX5" fmla="*/ 1489166 w 1489166"/>
              <a:gd name="connsiteY5" fmla="*/ 236632 h 4106091"/>
              <a:gd name="connsiteX6" fmla="*/ 1489166 w 1489166"/>
              <a:gd name="connsiteY6" fmla="*/ 3886875 h 4106091"/>
              <a:gd name="connsiteX7" fmla="*/ 1387516 w 1489166"/>
              <a:gd name="connsiteY7" fmla="*/ 3988525 h 4106091"/>
              <a:gd name="connsiteX8" fmla="*/ 1337850 w 1489166"/>
              <a:gd name="connsiteY8" fmla="*/ 3988525 h 4106091"/>
              <a:gd name="connsiteX9" fmla="*/ 1330609 w 1489166"/>
              <a:gd name="connsiteY9" fmla="*/ 4024392 h 4106091"/>
              <a:gd name="connsiteX10" fmla="*/ 1207353 w 1489166"/>
              <a:gd name="connsiteY10" fmla="*/ 4106091 h 4106091"/>
              <a:gd name="connsiteX11" fmla="*/ 281814 w 1489166"/>
              <a:gd name="connsiteY11" fmla="*/ 4106091 h 4106091"/>
              <a:gd name="connsiteX12" fmla="*/ 158558 w 1489166"/>
              <a:gd name="connsiteY12" fmla="*/ 4024392 h 4106091"/>
              <a:gd name="connsiteX13" fmla="*/ 151317 w 1489166"/>
              <a:gd name="connsiteY13" fmla="*/ 3988525 h 4106091"/>
              <a:gd name="connsiteX14" fmla="*/ 101650 w 1489166"/>
              <a:gd name="connsiteY14" fmla="*/ 3988525 h 4106091"/>
              <a:gd name="connsiteX15" fmla="*/ 0 w 1489166"/>
              <a:gd name="connsiteY15" fmla="*/ 3886875 h 4106091"/>
              <a:gd name="connsiteX16" fmla="*/ 0 w 1489166"/>
              <a:gd name="connsiteY16" fmla="*/ 236632 h 4106091"/>
              <a:gd name="connsiteX17" fmla="*/ 101650 w 1489166"/>
              <a:gd name="connsiteY17" fmla="*/ 134982 h 4106091"/>
              <a:gd name="connsiteX18" fmla="*/ 148046 w 1489166"/>
              <a:gd name="connsiteY18" fmla="*/ 134982 h 4106091"/>
              <a:gd name="connsiteX19" fmla="*/ 148046 w 1489166"/>
              <a:gd name="connsiteY19" fmla="*/ 133768 h 4106091"/>
              <a:gd name="connsiteX20" fmla="*/ 281814 w 1489166"/>
              <a:gd name="connsiteY20" fmla="*/ 0 h 41060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9166" h="4106091">
                <a:moveTo>
                  <a:pt x="281814" y="0"/>
                </a:moveTo>
                <a:lnTo>
                  <a:pt x="1207353" y="0"/>
                </a:lnTo>
                <a:cubicBezTo>
                  <a:pt x="1281231" y="0"/>
                  <a:pt x="1341121" y="59890"/>
                  <a:pt x="1341121" y="133768"/>
                </a:cubicBezTo>
                <a:lnTo>
                  <a:pt x="1341121" y="134982"/>
                </a:lnTo>
                <a:lnTo>
                  <a:pt x="1387516" y="134982"/>
                </a:lnTo>
                <a:cubicBezTo>
                  <a:pt x="1443656" y="134982"/>
                  <a:pt x="1489166" y="180492"/>
                  <a:pt x="1489166" y="236632"/>
                </a:cubicBezTo>
                <a:lnTo>
                  <a:pt x="1489166" y="3886875"/>
                </a:lnTo>
                <a:cubicBezTo>
                  <a:pt x="1489166" y="3943015"/>
                  <a:pt x="1443656" y="3988525"/>
                  <a:pt x="1387516" y="3988525"/>
                </a:cubicBezTo>
                <a:lnTo>
                  <a:pt x="1337850" y="3988525"/>
                </a:lnTo>
                <a:lnTo>
                  <a:pt x="1330609" y="4024392"/>
                </a:lnTo>
                <a:cubicBezTo>
                  <a:pt x="1310302" y="4072403"/>
                  <a:pt x="1262762" y="4106091"/>
                  <a:pt x="1207353" y="4106091"/>
                </a:cubicBezTo>
                <a:lnTo>
                  <a:pt x="281814" y="4106091"/>
                </a:lnTo>
                <a:cubicBezTo>
                  <a:pt x="226406" y="4106091"/>
                  <a:pt x="178865" y="4072403"/>
                  <a:pt x="158558" y="4024392"/>
                </a:cubicBezTo>
                <a:lnTo>
                  <a:pt x="151317" y="3988525"/>
                </a:lnTo>
                <a:lnTo>
                  <a:pt x="101650" y="3988525"/>
                </a:lnTo>
                <a:cubicBezTo>
                  <a:pt x="45510" y="3988525"/>
                  <a:pt x="0" y="3943015"/>
                  <a:pt x="0" y="3886875"/>
                </a:cubicBezTo>
                <a:lnTo>
                  <a:pt x="0" y="236632"/>
                </a:lnTo>
                <a:cubicBezTo>
                  <a:pt x="0" y="180492"/>
                  <a:pt x="45510" y="134982"/>
                  <a:pt x="101650" y="134982"/>
                </a:cubicBezTo>
                <a:lnTo>
                  <a:pt x="148046" y="134982"/>
                </a:lnTo>
                <a:lnTo>
                  <a:pt x="148046" y="133768"/>
                </a:lnTo>
                <a:cubicBezTo>
                  <a:pt x="148046" y="59890"/>
                  <a:pt x="207936" y="0"/>
                  <a:pt x="28181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5"/>
                </a:solidFill>
              </a:ln>
              <a:noFill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50" name="任意多边形: 形状 38"/>
          <p:cNvSpPr/>
          <p:nvPr>
            <p:custDataLst>
              <p:tags r:id="rId5"/>
            </p:custDataLst>
          </p:nvPr>
        </p:nvSpPr>
        <p:spPr>
          <a:xfrm rot="5400000">
            <a:off x="1534795" y="2261870"/>
            <a:ext cx="663575" cy="663575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bg2"/>
          </a:solidFill>
          <a:ln w="28575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52" name="序号"/>
          <p:cNvSpPr txBox="1"/>
          <p:nvPr>
            <p:custDataLst>
              <p:tags r:id="rId6"/>
            </p:custDataLst>
          </p:nvPr>
        </p:nvSpPr>
        <p:spPr>
          <a:xfrm>
            <a:off x="1524453" y="2215062"/>
            <a:ext cx="666750" cy="7588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>
                <a:solidFill>
                  <a:schemeClr val="accent1"/>
                </a:solidFill>
                <a:effectLst/>
                <a:latin typeface="MiSans Normal"/>
                <a:ea typeface="+mj-ea"/>
                <a:cs typeface="MiSans Normal" panose="00000500000000000000" charset="-122"/>
                <a:sym typeface="MiSans Normal"/>
              </a:rPr>
              <a:t>壹</a:t>
            </a:r>
            <a:endParaRPr lang="zh-CN" altLang="en-US" sz="2800">
              <a:solidFill>
                <a:schemeClr val="accent1"/>
              </a:solidFill>
              <a:effectLst/>
              <a:latin typeface="MiSans Normal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54" name="标题"/>
          <p:cNvSpPr txBox="1"/>
          <p:nvPr>
            <p:custDataLst>
              <p:tags r:id="rId7"/>
            </p:custDataLst>
          </p:nvPr>
        </p:nvSpPr>
        <p:spPr>
          <a:xfrm>
            <a:off x="1250315" y="3094990"/>
            <a:ext cx="1234440" cy="223266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rPr>
              <a:t>中国园林的历史与文化背景</a:t>
            </a:r>
            <a:endParaRPr lang="zh-CN" altLang="en-US" sz="26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56" name="任意多边形: 形状 11"/>
          <p:cNvSpPr/>
          <p:nvPr>
            <p:custDataLst>
              <p:tags r:id="rId8"/>
            </p:custDataLst>
          </p:nvPr>
        </p:nvSpPr>
        <p:spPr>
          <a:xfrm>
            <a:off x="6351905" y="1895475"/>
            <a:ext cx="1336040" cy="3683635"/>
          </a:xfrm>
          <a:custGeom>
            <a:gdLst>
              <a:gd name="connsiteX0" fmla="*/ 281814 w 1489166"/>
              <a:gd name="connsiteY0" fmla="*/ 0 h 4106091"/>
              <a:gd name="connsiteX1" fmla="*/ 1207353 w 1489166"/>
              <a:gd name="connsiteY1" fmla="*/ 0 h 4106091"/>
              <a:gd name="connsiteX2" fmla="*/ 1341121 w 1489166"/>
              <a:gd name="connsiteY2" fmla="*/ 133768 h 4106091"/>
              <a:gd name="connsiteX3" fmla="*/ 1341121 w 1489166"/>
              <a:gd name="connsiteY3" fmla="*/ 134982 h 4106091"/>
              <a:gd name="connsiteX4" fmla="*/ 1387516 w 1489166"/>
              <a:gd name="connsiteY4" fmla="*/ 134982 h 4106091"/>
              <a:gd name="connsiteX5" fmla="*/ 1489166 w 1489166"/>
              <a:gd name="connsiteY5" fmla="*/ 236632 h 4106091"/>
              <a:gd name="connsiteX6" fmla="*/ 1489166 w 1489166"/>
              <a:gd name="connsiteY6" fmla="*/ 3886875 h 4106091"/>
              <a:gd name="connsiteX7" fmla="*/ 1387516 w 1489166"/>
              <a:gd name="connsiteY7" fmla="*/ 3988525 h 4106091"/>
              <a:gd name="connsiteX8" fmla="*/ 1337850 w 1489166"/>
              <a:gd name="connsiteY8" fmla="*/ 3988525 h 4106091"/>
              <a:gd name="connsiteX9" fmla="*/ 1330609 w 1489166"/>
              <a:gd name="connsiteY9" fmla="*/ 4024392 h 4106091"/>
              <a:gd name="connsiteX10" fmla="*/ 1207353 w 1489166"/>
              <a:gd name="connsiteY10" fmla="*/ 4106091 h 4106091"/>
              <a:gd name="connsiteX11" fmla="*/ 281814 w 1489166"/>
              <a:gd name="connsiteY11" fmla="*/ 4106091 h 4106091"/>
              <a:gd name="connsiteX12" fmla="*/ 158558 w 1489166"/>
              <a:gd name="connsiteY12" fmla="*/ 4024392 h 4106091"/>
              <a:gd name="connsiteX13" fmla="*/ 151317 w 1489166"/>
              <a:gd name="connsiteY13" fmla="*/ 3988525 h 4106091"/>
              <a:gd name="connsiteX14" fmla="*/ 101650 w 1489166"/>
              <a:gd name="connsiteY14" fmla="*/ 3988525 h 4106091"/>
              <a:gd name="connsiteX15" fmla="*/ 0 w 1489166"/>
              <a:gd name="connsiteY15" fmla="*/ 3886875 h 4106091"/>
              <a:gd name="connsiteX16" fmla="*/ 0 w 1489166"/>
              <a:gd name="connsiteY16" fmla="*/ 236632 h 4106091"/>
              <a:gd name="connsiteX17" fmla="*/ 101650 w 1489166"/>
              <a:gd name="connsiteY17" fmla="*/ 134982 h 4106091"/>
              <a:gd name="connsiteX18" fmla="*/ 148046 w 1489166"/>
              <a:gd name="connsiteY18" fmla="*/ 134982 h 4106091"/>
              <a:gd name="connsiteX19" fmla="*/ 148046 w 1489166"/>
              <a:gd name="connsiteY19" fmla="*/ 133768 h 4106091"/>
              <a:gd name="connsiteX20" fmla="*/ 281814 w 1489166"/>
              <a:gd name="connsiteY20" fmla="*/ 0 h 41060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9166" h="4106091">
                <a:moveTo>
                  <a:pt x="281814" y="0"/>
                </a:moveTo>
                <a:lnTo>
                  <a:pt x="1207353" y="0"/>
                </a:lnTo>
                <a:cubicBezTo>
                  <a:pt x="1281231" y="0"/>
                  <a:pt x="1341121" y="59890"/>
                  <a:pt x="1341121" y="133768"/>
                </a:cubicBezTo>
                <a:lnTo>
                  <a:pt x="1341121" y="134982"/>
                </a:lnTo>
                <a:lnTo>
                  <a:pt x="1387516" y="134982"/>
                </a:lnTo>
                <a:cubicBezTo>
                  <a:pt x="1443656" y="134982"/>
                  <a:pt x="1489166" y="180492"/>
                  <a:pt x="1489166" y="236632"/>
                </a:cubicBezTo>
                <a:lnTo>
                  <a:pt x="1489166" y="3886875"/>
                </a:lnTo>
                <a:cubicBezTo>
                  <a:pt x="1489166" y="3943015"/>
                  <a:pt x="1443656" y="3988525"/>
                  <a:pt x="1387516" y="3988525"/>
                </a:cubicBezTo>
                <a:lnTo>
                  <a:pt x="1337850" y="3988525"/>
                </a:lnTo>
                <a:lnTo>
                  <a:pt x="1330609" y="4024392"/>
                </a:lnTo>
                <a:cubicBezTo>
                  <a:pt x="1310302" y="4072403"/>
                  <a:pt x="1262762" y="4106091"/>
                  <a:pt x="1207353" y="4106091"/>
                </a:cubicBezTo>
                <a:lnTo>
                  <a:pt x="281814" y="4106091"/>
                </a:lnTo>
                <a:cubicBezTo>
                  <a:pt x="226406" y="4106091"/>
                  <a:pt x="178865" y="4072403"/>
                  <a:pt x="158558" y="4024392"/>
                </a:cubicBezTo>
                <a:lnTo>
                  <a:pt x="151317" y="3988525"/>
                </a:lnTo>
                <a:lnTo>
                  <a:pt x="101650" y="3988525"/>
                </a:lnTo>
                <a:cubicBezTo>
                  <a:pt x="45510" y="3988525"/>
                  <a:pt x="0" y="3943015"/>
                  <a:pt x="0" y="3886875"/>
                </a:cubicBezTo>
                <a:lnTo>
                  <a:pt x="0" y="236632"/>
                </a:lnTo>
                <a:cubicBezTo>
                  <a:pt x="0" y="180492"/>
                  <a:pt x="45510" y="134982"/>
                  <a:pt x="101650" y="134982"/>
                </a:cubicBezTo>
                <a:lnTo>
                  <a:pt x="148046" y="134982"/>
                </a:lnTo>
                <a:lnTo>
                  <a:pt x="148046" y="133768"/>
                </a:lnTo>
                <a:cubicBezTo>
                  <a:pt x="148046" y="59890"/>
                  <a:pt x="207936" y="0"/>
                  <a:pt x="28181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5"/>
                </a:solidFill>
              </a:ln>
              <a:noFill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58" name="任意多边形: 形状 38"/>
          <p:cNvSpPr/>
          <p:nvPr>
            <p:custDataLst>
              <p:tags r:id="rId9"/>
            </p:custDataLst>
          </p:nvPr>
        </p:nvSpPr>
        <p:spPr>
          <a:xfrm rot="5400000">
            <a:off x="6687820" y="2261870"/>
            <a:ext cx="663575" cy="663575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bg2"/>
          </a:solidFill>
          <a:ln w="28575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60" name="序号"/>
          <p:cNvSpPr txBox="1"/>
          <p:nvPr>
            <p:custDataLst>
              <p:tags r:id="rId10"/>
            </p:custDataLst>
          </p:nvPr>
        </p:nvSpPr>
        <p:spPr>
          <a:xfrm>
            <a:off x="6690178" y="2215062"/>
            <a:ext cx="666750" cy="7588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>
                <a:solidFill>
                  <a:schemeClr val="accent1"/>
                </a:solidFill>
                <a:effectLst/>
                <a:latin typeface="MiSans Normal"/>
                <a:ea typeface="+mj-ea"/>
                <a:cs typeface="MiSans Normal" panose="00000500000000000000" charset="-122"/>
                <a:sym typeface="MiSans Normal"/>
              </a:rPr>
              <a:t>肆</a:t>
            </a:r>
            <a:endParaRPr lang="zh-CN" altLang="en-US" sz="2800">
              <a:solidFill>
                <a:schemeClr val="accent1"/>
              </a:solidFill>
              <a:effectLst/>
              <a:latin typeface="MiSans Normal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62" name="标题"/>
          <p:cNvSpPr txBox="1"/>
          <p:nvPr>
            <p:custDataLst>
              <p:tags r:id="rId11"/>
            </p:custDataLst>
          </p:nvPr>
        </p:nvSpPr>
        <p:spPr>
          <a:xfrm>
            <a:off x="6403340" y="3094990"/>
            <a:ext cx="1234440" cy="223266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rPr>
              <a:t>中国园林的传承与创新</a:t>
            </a:r>
            <a:endParaRPr lang="zh-CN" altLang="en-US" sz="26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64" name="任意多边形: 形状 11"/>
          <p:cNvSpPr/>
          <p:nvPr>
            <p:custDataLst>
              <p:tags r:id="rId12"/>
            </p:custDataLst>
          </p:nvPr>
        </p:nvSpPr>
        <p:spPr>
          <a:xfrm>
            <a:off x="2916555" y="1895475"/>
            <a:ext cx="1336040" cy="3683635"/>
          </a:xfrm>
          <a:custGeom>
            <a:gdLst>
              <a:gd name="connsiteX0" fmla="*/ 281814 w 1489166"/>
              <a:gd name="connsiteY0" fmla="*/ 0 h 4106091"/>
              <a:gd name="connsiteX1" fmla="*/ 1207353 w 1489166"/>
              <a:gd name="connsiteY1" fmla="*/ 0 h 4106091"/>
              <a:gd name="connsiteX2" fmla="*/ 1341121 w 1489166"/>
              <a:gd name="connsiteY2" fmla="*/ 133768 h 4106091"/>
              <a:gd name="connsiteX3" fmla="*/ 1341121 w 1489166"/>
              <a:gd name="connsiteY3" fmla="*/ 134982 h 4106091"/>
              <a:gd name="connsiteX4" fmla="*/ 1387516 w 1489166"/>
              <a:gd name="connsiteY4" fmla="*/ 134982 h 4106091"/>
              <a:gd name="connsiteX5" fmla="*/ 1489166 w 1489166"/>
              <a:gd name="connsiteY5" fmla="*/ 236632 h 4106091"/>
              <a:gd name="connsiteX6" fmla="*/ 1489166 w 1489166"/>
              <a:gd name="connsiteY6" fmla="*/ 3886875 h 4106091"/>
              <a:gd name="connsiteX7" fmla="*/ 1387516 w 1489166"/>
              <a:gd name="connsiteY7" fmla="*/ 3988525 h 4106091"/>
              <a:gd name="connsiteX8" fmla="*/ 1337850 w 1489166"/>
              <a:gd name="connsiteY8" fmla="*/ 3988525 h 4106091"/>
              <a:gd name="connsiteX9" fmla="*/ 1330609 w 1489166"/>
              <a:gd name="connsiteY9" fmla="*/ 4024392 h 4106091"/>
              <a:gd name="connsiteX10" fmla="*/ 1207353 w 1489166"/>
              <a:gd name="connsiteY10" fmla="*/ 4106091 h 4106091"/>
              <a:gd name="connsiteX11" fmla="*/ 281814 w 1489166"/>
              <a:gd name="connsiteY11" fmla="*/ 4106091 h 4106091"/>
              <a:gd name="connsiteX12" fmla="*/ 158558 w 1489166"/>
              <a:gd name="connsiteY12" fmla="*/ 4024392 h 4106091"/>
              <a:gd name="connsiteX13" fmla="*/ 151317 w 1489166"/>
              <a:gd name="connsiteY13" fmla="*/ 3988525 h 4106091"/>
              <a:gd name="connsiteX14" fmla="*/ 101650 w 1489166"/>
              <a:gd name="connsiteY14" fmla="*/ 3988525 h 4106091"/>
              <a:gd name="connsiteX15" fmla="*/ 0 w 1489166"/>
              <a:gd name="connsiteY15" fmla="*/ 3886875 h 4106091"/>
              <a:gd name="connsiteX16" fmla="*/ 0 w 1489166"/>
              <a:gd name="connsiteY16" fmla="*/ 236632 h 4106091"/>
              <a:gd name="connsiteX17" fmla="*/ 101650 w 1489166"/>
              <a:gd name="connsiteY17" fmla="*/ 134982 h 4106091"/>
              <a:gd name="connsiteX18" fmla="*/ 148046 w 1489166"/>
              <a:gd name="connsiteY18" fmla="*/ 134982 h 4106091"/>
              <a:gd name="connsiteX19" fmla="*/ 148046 w 1489166"/>
              <a:gd name="connsiteY19" fmla="*/ 133768 h 4106091"/>
              <a:gd name="connsiteX20" fmla="*/ 281814 w 1489166"/>
              <a:gd name="connsiteY20" fmla="*/ 0 h 41060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9166" h="4106091">
                <a:moveTo>
                  <a:pt x="281814" y="0"/>
                </a:moveTo>
                <a:lnTo>
                  <a:pt x="1207353" y="0"/>
                </a:lnTo>
                <a:cubicBezTo>
                  <a:pt x="1281231" y="0"/>
                  <a:pt x="1341121" y="59890"/>
                  <a:pt x="1341121" y="133768"/>
                </a:cubicBezTo>
                <a:lnTo>
                  <a:pt x="1341121" y="134982"/>
                </a:lnTo>
                <a:lnTo>
                  <a:pt x="1387516" y="134982"/>
                </a:lnTo>
                <a:cubicBezTo>
                  <a:pt x="1443656" y="134982"/>
                  <a:pt x="1489166" y="180492"/>
                  <a:pt x="1489166" y="236632"/>
                </a:cubicBezTo>
                <a:lnTo>
                  <a:pt x="1489166" y="3886875"/>
                </a:lnTo>
                <a:cubicBezTo>
                  <a:pt x="1489166" y="3943015"/>
                  <a:pt x="1443656" y="3988525"/>
                  <a:pt x="1387516" y="3988525"/>
                </a:cubicBezTo>
                <a:lnTo>
                  <a:pt x="1337850" y="3988525"/>
                </a:lnTo>
                <a:lnTo>
                  <a:pt x="1330609" y="4024392"/>
                </a:lnTo>
                <a:cubicBezTo>
                  <a:pt x="1310302" y="4072403"/>
                  <a:pt x="1262762" y="4106091"/>
                  <a:pt x="1207353" y="4106091"/>
                </a:cubicBezTo>
                <a:lnTo>
                  <a:pt x="281814" y="4106091"/>
                </a:lnTo>
                <a:cubicBezTo>
                  <a:pt x="226406" y="4106091"/>
                  <a:pt x="178865" y="4072403"/>
                  <a:pt x="158558" y="4024392"/>
                </a:cubicBezTo>
                <a:lnTo>
                  <a:pt x="151317" y="3988525"/>
                </a:lnTo>
                <a:lnTo>
                  <a:pt x="101650" y="3988525"/>
                </a:lnTo>
                <a:cubicBezTo>
                  <a:pt x="45510" y="3988525"/>
                  <a:pt x="0" y="3943015"/>
                  <a:pt x="0" y="3886875"/>
                </a:cubicBezTo>
                <a:lnTo>
                  <a:pt x="0" y="236632"/>
                </a:lnTo>
                <a:cubicBezTo>
                  <a:pt x="0" y="180492"/>
                  <a:pt x="45510" y="134982"/>
                  <a:pt x="101650" y="134982"/>
                </a:cubicBezTo>
                <a:lnTo>
                  <a:pt x="148046" y="134982"/>
                </a:lnTo>
                <a:lnTo>
                  <a:pt x="148046" y="133768"/>
                </a:lnTo>
                <a:cubicBezTo>
                  <a:pt x="148046" y="59890"/>
                  <a:pt x="207936" y="0"/>
                  <a:pt x="28181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5"/>
                </a:solidFill>
              </a:ln>
              <a:noFill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66" name="任意多边形: 形状 38"/>
          <p:cNvSpPr/>
          <p:nvPr>
            <p:custDataLst>
              <p:tags r:id="rId13"/>
            </p:custDataLst>
          </p:nvPr>
        </p:nvSpPr>
        <p:spPr>
          <a:xfrm rot="5400000">
            <a:off x="3252470" y="2261870"/>
            <a:ext cx="663575" cy="663575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bg2"/>
          </a:solidFill>
          <a:ln w="28575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68" name="序号"/>
          <p:cNvSpPr txBox="1"/>
          <p:nvPr>
            <p:custDataLst>
              <p:tags r:id="rId14"/>
            </p:custDataLst>
          </p:nvPr>
        </p:nvSpPr>
        <p:spPr>
          <a:xfrm>
            <a:off x="3254828" y="2215062"/>
            <a:ext cx="666750" cy="7588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>
                <a:solidFill>
                  <a:schemeClr val="accent1"/>
                </a:solidFill>
                <a:effectLst/>
                <a:latin typeface="MiSans Normal"/>
                <a:ea typeface="+mj-ea"/>
                <a:cs typeface="MiSans Normal" panose="00000500000000000000" charset="-122"/>
                <a:sym typeface="MiSans Normal"/>
              </a:rPr>
              <a:t>贰</a:t>
            </a:r>
            <a:endParaRPr lang="zh-CN" altLang="en-US" sz="2800">
              <a:solidFill>
                <a:schemeClr val="accent1"/>
              </a:solidFill>
              <a:effectLst/>
              <a:latin typeface="MiSans Normal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70" name="标题"/>
          <p:cNvSpPr txBox="1"/>
          <p:nvPr>
            <p:custDataLst>
              <p:tags r:id="rId15"/>
            </p:custDataLst>
          </p:nvPr>
        </p:nvSpPr>
        <p:spPr>
          <a:xfrm>
            <a:off x="2967990" y="3094990"/>
            <a:ext cx="1234440" cy="223266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rPr>
              <a:t>造园要素与技艺</a:t>
            </a:r>
            <a:endParaRPr lang="zh-CN" altLang="en-US" sz="26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72" name="任意多边形: 形状 11"/>
          <p:cNvSpPr/>
          <p:nvPr>
            <p:custDataLst>
              <p:tags r:id="rId16"/>
            </p:custDataLst>
          </p:nvPr>
        </p:nvSpPr>
        <p:spPr>
          <a:xfrm>
            <a:off x="4634230" y="1895475"/>
            <a:ext cx="1336040" cy="3683635"/>
          </a:xfrm>
          <a:custGeom>
            <a:gdLst>
              <a:gd name="connsiteX0" fmla="*/ 281814 w 1489166"/>
              <a:gd name="connsiteY0" fmla="*/ 0 h 4106091"/>
              <a:gd name="connsiteX1" fmla="*/ 1207353 w 1489166"/>
              <a:gd name="connsiteY1" fmla="*/ 0 h 4106091"/>
              <a:gd name="connsiteX2" fmla="*/ 1341121 w 1489166"/>
              <a:gd name="connsiteY2" fmla="*/ 133768 h 4106091"/>
              <a:gd name="connsiteX3" fmla="*/ 1341121 w 1489166"/>
              <a:gd name="connsiteY3" fmla="*/ 134982 h 4106091"/>
              <a:gd name="connsiteX4" fmla="*/ 1387516 w 1489166"/>
              <a:gd name="connsiteY4" fmla="*/ 134982 h 4106091"/>
              <a:gd name="connsiteX5" fmla="*/ 1489166 w 1489166"/>
              <a:gd name="connsiteY5" fmla="*/ 236632 h 4106091"/>
              <a:gd name="connsiteX6" fmla="*/ 1489166 w 1489166"/>
              <a:gd name="connsiteY6" fmla="*/ 3886875 h 4106091"/>
              <a:gd name="connsiteX7" fmla="*/ 1387516 w 1489166"/>
              <a:gd name="connsiteY7" fmla="*/ 3988525 h 4106091"/>
              <a:gd name="connsiteX8" fmla="*/ 1337850 w 1489166"/>
              <a:gd name="connsiteY8" fmla="*/ 3988525 h 4106091"/>
              <a:gd name="connsiteX9" fmla="*/ 1330609 w 1489166"/>
              <a:gd name="connsiteY9" fmla="*/ 4024392 h 4106091"/>
              <a:gd name="connsiteX10" fmla="*/ 1207353 w 1489166"/>
              <a:gd name="connsiteY10" fmla="*/ 4106091 h 4106091"/>
              <a:gd name="connsiteX11" fmla="*/ 281814 w 1489166"/>
              <a:gd name="connsiteY11" fmla="*/ 4106091 h 4106091"/>
              <a:gd name="connsiteX12" fmla="*/ 158558 w 1489166"/>
              <a:gd name="connsiteY12" fmla="*/ 4024392 h 4106091"/>
              <a:gd name="connsiteX13" fmla="*/ 151317 w 1489166"/>
              <a:gd name="connsiteY13" fmla="*/ 3988525 h 4106091"/>
              <a:gd name="connsiteX14" fmla="*/ 101650 w 1489166"/>
              <a:gd name="connsiteY14" fmla="*/ 3988525 h 4106091"/>
              <a:gd name="connsiteX15" fmla="*/ 0 w 1489166"/>
              <a:gd name="connsiteY15" fmla="*/ 3886875 h 4106091"/>
              <a:gd name="connsiteX16" fmla="*/ 0 w 1489166"/>
              <a:gd name="connsiteY16" fmla="*/ 236632 h 4106091"/>
              <a:gd name="connsiteX17" fmla="*/ 101650 w 1489166"/>
              <a:gd name="connsiteY17" fmla="*/ 134982 h 4106091"/>
              <a:gd name="connsiteX18" fmla="*/ 148046 w 1489166"/>
              <a:gd name="connsiteY18" fmla="*/ 134982 h 4106091"/>
              <a:gd name="connsiteX19" fmla="*/ 148046 w 1489166"/>
              <a:gd name="connsiteY19" fmla="*/ 133768 h 4106091"/>
              <a:gd name="connsiteX20" fmla="*/ 281814 w 1489166"/>
              <a:gd name="connsiteY20" fmla="*/ 0 h 41060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9166" h="4106091">
                <a:moveTo>
                  <a:pt x="281814" y="0"/>
                </a:moveTo>
                <a:lnTo>
                  <a:pt x="1207353" y="0"/>
                </a:lnTo>
                <a:cubicBezTo>
                  <a:pt x="1281231" y="0"/>
                  <a:pt x="1341121" y="59890"/>
                  <a:pt x="1341121" y="133768"/>
                </a:cubicBezTo>
                <a:lnTo>
                  <a:pt x="1341121" y="134982"/>
                </a:lnTo>
                <a:lnTo>
                  <a:pt x="1387516" y="134982"/>
                </a:lnTo>
                <a:cubicBezTo>
                  <a:pt x="1443656" y="134982"/>
                  <a:pt x="1489166" y="180492"/>
                  <a:pt x="1489166" y="236632"/>
                </a:cubicBezTo>
                <a:lnTo>
                  <a:pt x="1489166" y="3886875"/>
                </a:lnTo>
                <a:cubicBezTo>
                  <a:pt x="1489166" y="3943015"/>
                  <a:pt x="1443656" y="3988525"/>
                  <a:pt x="1387516" y="3988525"/>
                </a:cubicBezTo>
                <a:lnTo>
                  <a:pt x="1337850" y="3988525"/>
                </a:lnTo>
                <a:lnTo>
                  <a:pt x="1330609" y="4024392"/>
                </a:lnTo>
                <a:cubicBezTo>
                  <a:pt x="1310302" y="4072403"/>
                  <a:pt x="1262762" y="4106091"/>
                  <a:pt x="1207353" y="4106091"/>
                </a:cubicBezTo>
                <a:lnTo>
                  <a:pt x="281814" y="4106091"/>
                </a:lnTo>
                <a:cubicBezTo>
                  <a:pt x="226406" y="4106091"/>
                  <a:pt x="178865" y="4072403"/>
                  <a:pt x="158558" y="4024392"/>
                </a:cubicBezTo>
                <a:lnTo>
                  <a:pt x="151317" y="3988525"/>
                </a:lnTo>
                <a:lnTo>
                  <a:pt x="101650" y="3988525"/>
                </a:lnTo>
                <a:cubicBezTo>
                  <a:pt x="45510" y="3988525"/>
                  <a:pt x="0" y="3943015"/>
                  <a:pt x="0" y="3886875"/>
                </a:cubicBezTo>
                <a:lnTo>
                  <a:pt x="0" y="236632"/>
                </a:lnTo>
                <a:cubicBezTo>
                  <a:pt x="0" y="180492"/>
                  <a:pt x="45510" y="134982"/>
                  <a:pt x="101650" y="134982"/>
                </a:cubicBezTo>
                <a:lnTo>
                  <a:pt x="148046" y="134982"/>
                </a:lnTo>
                <a:lnTo>
                  <a:pt x="148046" y="133768"/>
                </a:lnTo>
                <a:cubicBezTo>
                  <a:pt x="148046" y="59890"/>
                  <a:pt x="207936" y="0"/>
                  <a:pt x="28181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5"/>
                </a:solidFill>
              </a:ln>
              <a:noFill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74" name="任意多边形: 形状 38"/>
          <p:cNvSpPr/>
          <p:nvPr>
            <p:custDataLst>
              <p:tags r:id="rId17"/>
            </p:custDataLst>
          </p:nvPr>
        </p:nvSpPr>
        <p:spPr>
          <a:xfrm rot="5400000">
            <a:off x="4970145" y="2261870"/>
            <a:ext cx="663575" cy="663575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bg2"/>
          </a:solidFill>
          <a:ln w="28575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76" name="序号"/>
          <p:cNvSpPr txBox="1"/>
          <p:nvPr>
            <p:custDataLst>
              <p:tags r:id="rId18"/>
            </p:custDataLst>
          </p:nvPr>
        </p:nvSpPr>
        <p:spPr>
          <a:xfrm>
            <a:off x="4972503" y="2215062"/>
            <a:ext cx="666750" cy="7588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>
                <a:solidFill>
                  <a:schemeClr val="accent1"/>
                </a:solidFill>
                <a:effectLst/>
                <a:latin typeface="MiSans Normal"/>
                <a:ea typeface="+mj-ea"/>
                <a:cs typeface="MiSans Normal" panose="00000500000000000000" charset="-122"/>
                <a:sym typeface="MiSans Normal"/>
              </a:rPr>
              <a:t>叁</a:t>
            </a:r>
            <a:endParaRPr lang="zh-CN" altLang="en-US" sz="2800">
              <a:solidFill>
                <a:schemeClr val="accent1"/>
              </a:solidFill>
              <a:effectLst/>
              <a:latin typeface="MiSans Normal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78" name="标题"/>
          <p:cNvSpPr txBox="1"/>
          <p:nvPr>
            <p:custDataLst>
              <p:tags r:id="rId19"/>
            </p:custDataLst>
          </p:nvPr>
        </p:nvSpPr>
        <p:spPr>
          <a:xfrm>
            <a:off x="4685665" y="3094990"/>
            <a:ext cx="1234440" cy="223266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rPr>
              <a:t>中国园林的空间营造与景观设计</a:t>
            </a:r>
            <a:endParaRPr lang="zh-CN" altLang="en-US" sz="26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80" name="任意多边形: 形状 11"/>
          <p:cNvSpPr/>
          <p:nvPr>
            <p:custDataLst>
              <p:tags r:id="rId20"/>
            </p:custDataLst>
          </p:nvPr>
        </p:nvSpPr>
        <p:spPr>
          <a:xfrm>
            <a:off x="8069580" y="1895475"/>
            <a:ext cx="1336040" cy="3683635"/>
          </a:xfrm>
          <a:custGeom>
            <a:gdLst>
              <a:gd name="connsiteX0" fmla="*/ 281814 w 1489166"/>
              <a:gd name="connsiteY0" fmla="*/ 0 h 4106091"/>
              <a:gd name="connsiteX1" fmla="*/ 1207353 w 1489166"/>
              <a:gd name="connsiteY1" fmla="*/ 0 h 4106091"/>
              <a:gd name="connsiteX2" fmla="*/ 1341121 w 1489166"/>
              <a:gd name="connsiteY2" fmla="*/ 133768 h 4106091"/>
              <a:gd name="connsiteX3" fmla="*/ 1341121 w 1489166"/>
              <a:gd name="connsiteY3" fmla="*/ 134982 h 4106091"/>
              <a:gd name="connsiteX4" fmla="*/ 1387516 w 1489166"/>
              <a:gd name="connsiteY4" fmla="*/ 134982 h 4106091"/>
              <a:gd name="connsiteX5" fmla="*/ 1489166 w 1489166"/>
              <a:gd name="connsiteY5" fmla="*/ 236632 h 4106091"/>
              <a:gd name="connsiteX6" fmla="*/ 1489166 w 1489166"/>
              <a:gd name="connsiteY6" fmla="*/ 3886875 h 4106091"/>
              <a:gd name="connsiteX7" fmla="*/ 1387516 w 1489166"/>
              <a:gd name="connsiteY7" fmla="*/ 3988525 h 4106091"/>
              <a:gd name="connsiteX8" fmla="*/ 1337850 w 1489166"/>
              <a:gd name="connsiteY8" fmla="*/ 3988525 h 4106091"/>
              <a:gd name="connsiteX9" fmla="*/ 1330609 w 1489166"/>
              <a:gd name="connsiteY9" fmla="*/ 4024392 h 4106091"/>
              <a:gd name="connsiteX10" fmla="*/ 1207353 w 1489166"/>
              <a:gd name="connsiteY10" fmla="*/ 4106091 h 4106091"/>
              <a:gd name="connsiteX11" fmla="*/ 281814 w 1489166"/>
              <a:gd name="connsiteY11" fmla="*/ 4106091 h 4106091"/>
              <a:gd name="connsiteX12" fmla="*/ 158558 w 1489166"/>
              <a:gd name="connsiteY12" fmla="*/ 4024392 h 4106091"/>
              <a:gd name="connsiteX13" fmla="*/ 151317 w 1489166"/>
              <a:gd name="connsiteY13" fmla="*/ 3988525 h 4106091"/>
              <a:gd name="connsiteX14" fmla="*/ 101650 w 1489166"/>
              <a:gd name="connsiteY14" fmla="*/ 3988525 h 4106091"/>
              <a:gd name="connsiteX15" fmla="*/ 0 w 1489166"/>
              <a:gd name="connsiteY15" fmla="*/ 3886875 h 4106091"/>
              <a:gd name="connsiteX16" fmla="*/ 0 w 1489166"/>
              <a:gd name="connsiteY16" fmla="*/ 236632 h 4106091"/>
              <a:gd name="connsiteX17" fmla="*/ 101650 w 1489166"/>
              <a:gd name="connsiteY17" fmla="*/ 134982 h 4106091"/>
              <a:gd name="connsiteX18" fmla="*/ 148046 w 1489166"/>
              <a:gd name="connsiteY18" fmla="*/ 134982 h 4106091"/>
              <a:gd name="connsiteX19" fmla="*/ 148046 w 1489166"/>
              <a:gd name="connsiteY19" fmla="*/ 133768 h 4106091"/>
              <a:gd name="connsiteX20" fmla="*/ 281814 w 1489166"/>
              <a:gd name="connsiteY20" fmla="*/ 0 h 41060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9166" h="4106091">
                <a:moveTo>
                  <a:pt x="281814" y="0"/>
                </a:moveTo>
                <a:lnTo>
                  <a:pt x="1207353" y="0"/>
                </a:lnTo>
                <a:cubicBezTo>
                  <a:pt x="1281231" y="0"/>
                  <a:pt x="1341121" y="59890"/>
                  <a:pt x="1341121" y="133768"/>
                </a:cubicBezTo>
                <a:lnTo>
                  <a:pt x="1341121" y="134982"/>
                </a:lnTo>
                <a:lnTo>
                  <a:pt x="1387516" y="134982"/>
                </a:lnTo>
                <a:cubicBezTo>
                  <a:pt x="1443656" y="134982"/>
                  <a:pt x="1489166" y="180492"/>
                  <a:pt x="1489166" y="236632"/>
                </a:cubicBezTo>
                <a:lnTo>
                  <a:pt x="1489166" y="3886875"/>
                </a:lnTo>
                <a:cubicBezTo>
                  <a:pt x="1489166" y="3943015"/>
                  <a:pt x="1443656" y="3988525"/>
                  <a:pt x="1387516" y="3988525"/>
                </a:cubicBezTo>
                <a:lnTo>
                  <a:pt x="1337850" y="3988525"/>
                </a:lnTo>
                <a:lnTo>
                  <a:pt x="1330609" y="4024392"/>
                </a:lnTo>
                <a:cubicBezTo>
                  <a:pt x="1310302" y="4072403"/>
                  <a:pt x="1262762" y="4106091"/>
                  <a:pt x="1207353" y="4106091"/>
                </a:cubicBezTo>
                <a:lnTo>
                  <a:pt x="281814" y="4106091"/>
                </a:lnTo>
                <a:cubicBezTo>
                  <a:pt x="226406" y="4106091"/>
                  <a:pt x="178865" y="4072403"/>
                  <a:pt x="158558" y="4024392"/>
                </a:cubicBezTo>
                <a:lnTo>
                  <a:pt x="151317" y="3988525"/>
                </a:lnTo>
                <a:lnTo>
                  <a:pt x="101650" y="3988525"/>
                </a:lnTo>
                <a:cubicBezTo>
                  <a:pt x="45510" y="3988525"/>
                  <a:pt x="0" y="3943015"/>
                  <a:pt x="0" y="3886875"/>
                </a:cubicBezTo>
                <a:lnTo>
                  <a:pt x="0" y="236632"/>
                </a:lnTo>
                <a:cubicBezTo>
                  <a:pt x="0" y="180492"/>
                  <a:pt x="45510" y="134982"/>
                  <a:pt x="101650" y="134982"/>
                </a:cubicBezTo>
                <a:lnTo>
                  <a:pt x="148046" y="134982"/>
                </a:lnTo>
                <a:lnTo>
                  <a:pt x="148046" y="133768"/>
                </a:lnTo>
                <a:cubicBezTo>
                  <a:pt x="148046" y="59890"/>
                  <a:pt x="207936" y="0"/>
                  <a:pt x="28181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5"/>
                </a:solidFill>
              </a:ln>
              <a:noFill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82" name="任意多边形: 形状 38"/>
          <p:cNvSpPr/>
          <p:nvPr>
            <p:custDataLst>
              <p:tags r:id="rId21"/>
            </p:custDataLst>
          </p:nvPr>
        </p:nvSpPr>
        <p:spPr>
          <a:xfrm rot="5400000">
            <a:off x="8405495" y="2261870"/>
            <a:ext cx="663575" cy="663575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bg2"/>
          </a:solidFill>
          <a:ln w="28575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84" name="序号"/>
          <p:cNvSpPr txBox="1"/>
          <p:nvPr>
            <p:custDataLst>
              <p:tags r:id="rId22"/>
            </p:custDataLst>
          </p:nvPr>
        </p:nvSpPr>
        <p:spPr>
          <a:xfrm>
            <a:off x="8407853" y="2215062"/>
            <a:ext cx="666750" cy="7588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>
                <a:solidFill>
                  <a:schemeClr val="accent1"/>
                </a:solidFill>
                <a:effectLst/>
                <a:latin typeface="MiSans Normal"/>
                <a:ea typeface="+mj-ea"/>
                <a:cs typeface="MiSans Normal" panose="00000500000000000000" charset="-122"/>
                <a:sym typeface="MiSans Normal"/>
              </a:rPr>
              <a:t>伍</a:t>
            </a:r>
            <a:endParaRPr lang="zh-CN" altLang="en-US" sz="2800">
              <a:solidFill>
                <a:schemeClr val="accent1"/>
              </a:solidFill>
              <a:effectLst/>
              <a:latin typeface="MiSans Normal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86" name="标题"/>
          <p:cNvSpPr txBox="1"/>
          <p:nvPr>
            <p:custDataLst>
              <p:tags r:id="rId23"/>
            </p:custDataLst>
          </p:nvPr>
        </p:nvSpPr>
        <p:spPr>
          <a:xfrm>
            <a:off x="8121015" y="3094990"/>
            <a:ext cx="1234440" cy="223266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rPr>
              <a:t>中国园林的实用价值与旅游开发</a:t>
            </a:r>
            <a:endParaRPr lang="zh-CN" altLang="en-US" sz="26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Normal"/>
            </a:endParaRPr>
          </a:p>
        </p:txBody>
      </p:sp>
    </p:spTree>
    <p:custDataLst>
      <p:tags r:id="rId2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8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中国园林的历史与文化背景</a:t>
            </a:r>
            <a:endParaRPr lang="zh-CN" altLang="en-US"/>
          </a:p>
        </p:txBody>
      </p:sp>
      <p:sp>
        <p:nvSpPr>
          <p:cNvPr id="10489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1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 idx="8"/>
          </p:nvPr>
        </p:nvSpPr>
        <p:spPr/>
        <p:txBody>
          <a:bodyPr>
            <a:normAutofit fontScale="95122"/>
          </a:bodyPr>
          <a:lstStyle/>
          <a:p>
            <a:r>
              <a:rPr lang="zh-CN" altLang="en-US"/>
              <a:t>园林的起源与演变</a:t>
            </a:r>
            <a:endParaRPr lang="zh-CN" altLang="en-US"/>
          </a:p>
        </p:txBody>
      </p:sp>
      <p:sp>
        <p:nvSpPr>
          <p:cNvPr id="1048978" name="矩形 38"/>
          <p:cNvSpPr/>
          <p:nvPr>
            <p:custDataLst>
              <p:tags r:id="rId2"/>
            </p:custDataLst>
          </p:nvPr>
        </p:nvSpPr>
        <p:spPr>
          <a:xfrm rot="204112">
            <a:off x="608400" y="1900125"/>
            <a:ext cx="3256997" cy="170074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矩形 39"/>
          <p:cNvSpPr/>
          <p:nvPr>
            <p:custDataLst>
              <p:tags r:id="rId3"/>
            </p:custDataLst>
          </p:nvPr>
        </p:nvSpPr>
        <p:spPr>
          <a:xfrm>
            <a:off x="612249" y="1900766"/>
            <a:ext cx="3256997" cy="17007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TextBox 2"/>
          <p:cNvSpPr txBox="1"/>
          <p:nvPr>
            <p:custDataLst>
              <p:tags r:id="rId4"/>
            </p:custDataLst>
          </p:nvPr>
        </p:nvSpPr>
        <p:spPr>
          <a:xfrm>
            <a:off x="800865" y="2033567"/>
            <a:ext cx="2893544" cy="140420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起源：商周时期，皇家园林开始出现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4" name="矩形 100"/>
          <p:cNvSpPr/>
          <p:nvPr>
            <p:custDataLst>
              <p:tags r:id="rId5"/>
            </p:custDataLst>
          </p:nvPr>
        </p:nvSpPr>
        <p:spPr>
          <a:xfrm rot="204112">
            <a:off x="4462825" y="1900125"/>
            <a:ext cx="3256997" cy="170074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矩形 101"/>
          <p:cNvSpPr/>
          <p:nvPr>
            <p:custDataLst>
              <p:tags r:id="rId6"/>
            </p:custDataLst>
          </p:nvPr>
        </p:nvSpPr>
        <p:spPr>
          <a:xfrm>
            <a:off x="4466674" y="1900766"/>
            <a:ext cx="3256997" cy="17007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TextBox 2"/>
          <p:cNvSpPr txBox="1"/>
          <p:nvPr>
            <p:custDataLst>
              <p:tags r:id="rId7"/>
            </p:custDataLst>
          </p:nvPr>
        </p:nvSpPr>
        <p:spPr>
          <a:xfrm>
            <a:off x="4655931" y="2033567"/>
            <a:ext cx="2893544" cy="140420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演变：春秋战国时期，私家园林兴起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90" name="矩形 122"/>
          <p:cNvSpPr/>
          <p:nvPr>
            <p:custDataLst>
              <p:tags r:id="rId8"/>
            </p:custDataLst>
          </p:nvPr>
        </p:nvSpPr>
        <p:spPr>
          <a:xfrm rot="204112">
            <a:off x="8317250" y="1900125"/>
            <a:ext cx="3256997" cy="170074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矩形 123"/>
          <p:cNvSpPr/>
          <p:nvPr>
            <p:custDataLst>
              <p:tags r:id="rId9"/>
            </p:custDataLst>
          </p:nvPr>
        </p:nvSpPr>
        <p:spPr>
          <a:xfrm>
            <a:off x="8321099" y="1900766"/>
            <a:ext cx="3256997" cy="1700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TextBox 2"/>
          <p:cNvSpPr txBox="1"/>
          <p:nvPr>
            <p:custDataLst>
              <p:tags r:id="rId10"/>
            </p:custDataLst>
          </p:nvPr>
        </p:nvSpPr>
        <p:spPr>
          <a:xfrm>
            <a:off x="8509073" y="2033567"/>
            <a:ext cx="2893544" cy="140420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发展：秦汉时期，皇家园林规模扩大，私家园林更加精致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96" name="矩形 89"/>
          <p:cNvSpPr/>
          <p:nvPr>
            <p:custDataLst>
              <p:tags r:id="rId11"/>
            </p:custDataLst>
          </p:nvPr>
        </p:nvSpPr>
        <p:spPr>
          <a:xfrm rot="204112">
            <a:off x="608400" y="4139130"/>
            <a:ext cx="3256997" cy="170074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矩形 90"/>
          <p:cNvSpPr/>
          <p:nvPr>
            <p:custDataLst>
              <p:tags r:id="rId12"/>
            </p:custDataLst>
          </p:nvPr>
        </p:nvSpPr>
        <p:spPr>
          <a:xfrm>
            <a:off x="612249" y="4139771"/>
            <a:ext cx="3256997" cy="17007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TextBox 2"/>
          <p:cNvSpPr txBox="1"/>
          <p:nvPr>
            <p:custDataLst>
              <p:tags r:id="rId13"/>
            </p:custDataLst>
          </p:nvPr>
        </p:nvSpPr>
        <p:spPr>
          <a:xfrm>
            <a:off x="800865" y="4272572"/>
            <a:ext cx="2893544" cy="140420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繁荣：唐宋时期，园林艺术达到高峰，出现了许多著名的园林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02" name="矩形 111"/>
          <p:cNvSpPr/>
          <p:nvPr>
            <p:custDataLst>
              <p:tags r:id="rId14"/>
            </p:custDataLst>
          </p:nvPr>
        </p:nvSpPr>
        <p:spPr>
          <a:xfrm rot="204112">
            <a:off x="4462825" y="4139130"/>
            <a:ext cx="3256997" cy="1700746"/>
          </a:xfrm>
          <a:prstGeom prst="rect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矩形 112"/>
          <p:cNvSpPr/>
          <p:nvPr>
            <p:custDataLst>
              <p:tags r:id="rId15"/>
            </p:custDataLst>
          </p:nvPr>
        </p:nvSpPr>
        <p:spPr>
          <a:xfrm>
            <a:off x="4466674" y="4139771"/>
            <a:ext cx="3256997" cy="170074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049006" name="TextBox 2"/>
          <p:cNvSpPr txBox="1"/>
          <p:nvPr>
            <p:custDataLst>
              <p:tags r:id="rId16"/>
            </p:custDataLst>
          </p:nvPr>
        </p:nvSpPr>
        <p:spPr>
          <a:xfrm>
            <a:off x="4655931" y="4272572"/>
            <a:ext cx="2893544" cy="140420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衰落：明清时期，园林艺术逐渐衰落，但还有一些优秀的园林作品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08" name="矩形 8"/>
          <p:cNvSpPr/>
          <p:nvPr>
            <p:custDataLst>
              <p:tags r:id="rId17"/>
            </p:custDataLst>
          </p:nvPr>
        </p:nvSpPr>
        <p:spPr>
          <a:xfrm rot="204112">
            <a:off x="8317250" y="4139130"/>
            <a:ext cx="3256997" cy="1700746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矩形 9"/>
          <p:cNvSpPr/>
          <p:nvPr>
            <p:custDataLst>
              <p:tags r:id="rId18"/>
            </p:custDataLst>
          </p:nvPr>
        </p:nvSpPr>
        <p:spPr>
          <a:xfrm>
            <a:off x="8321099" y="4139771"/>
            <a:ext cx="3256997" cy="17007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049012" name="TextBox 2"/>
          <p:cNvSpPr txBox="1"/>
          <p:nvPr>
            <p:custDataLst>
              <p:tags r:id="rId19"/>
            </p:custDataLst>
          </p:nvPr>
        </p:nvSpPr>
        <p:spPr>
          <a:xfrm>
            <a:off x="8510356" y="4272572"/>
            <a:ext cx="2893544" cy="140420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复兴：现代，园林艺术得到复兴，出现了许多新的园林作品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70" name="标题 1"/>
          <p:cNvSpPr>
            <a:spLocks noGrp="1"/>
          </p:cNvSpPr>
          <p:nvPr>
            <p:ph type="title" idx="8"/>
          </p:nvPr>
        </p:nvSpPr>
        <p:spPr/>
        <p:txBody>
          <a:bodyPr>
            <a:normAutofit fontScale="95122"/>
          </a:bodyPr>
          <a:lstStyle/>
          <a:p>
            <a:r>
              <a:rPr lang="zh-CN" altLang="en-US"/>
              <a:t>中国园林的特点与风格</a:t>
            </a:r>
            <a:endParaRPr lang="zh-CN" altLang="en-US"/>
          </a:p>
        </p:txBody>
      </p:sp>
      <p:sp>
        <p:nvSpPr>
          <p:cNvPr id="1049072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4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自然山水：以自然山水为背景，强调人与自然的和谐统一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78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建筑布局：注重建筑与环境的协调，追求意境美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84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植物配置：注重植物选择和搭配，强调四季变化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90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2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园林意境：追求意境美，注重情感表达和心灵感悟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52" name="标题 1"/>
          <p:cNvSpPr>
            <a:spLocks noGrp="1"/>
          </p:cNvSpPr>
          <p:nvPr>
            <p:ph type="title" idx="8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园林的文化内涵与象征意义</a:t>
            </a:r>
            <a:endParaRPr lang="zh-CN" altLang="en-US"/>
          </a:p>
        </p:txBody>
      </p:sp>
      <p:sp>
        <p:nvSpPr>
          <p:cNvPr id="104915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园林是中国传统文化的重要组成部分，体现了中国人的审美观念和哲学思想。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园林中的山水、植物、建筑等元素都蕴含着丰富的文化内涵和象征意义。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园林中的山水象征着自然和人与自然的和谐关系，植物象征着生命力和生生不息，建筑则象征着人类的智慧和创造力。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园林中的各种元素相互映衬，形成了一幅幅美丽的画卷，让人感受到中国传统文化的魅力和韵味。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34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造园要素与技艺</a:t>
            </a:r>
            <a:endParaRPr lang="zh-CN" altLang="en-US"/>
          </a:p>
        </p:txBody>
      </p:sp>
      <p:sp>
        <p:nvSpPr>
          <p:cNvPr id="1049236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2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1"/>
          <p:cNvSpPr>
            <a:spLocks noGrp="1"/>
          </p:cNvSpPr>
          <p:nvPr>
            <p:ph type="title" idx="8"/>
          </p:nvPr>
        </p:nvSpPr>
        <p:spPr/>
        <p:txBody>
          <a:bodyPr>
            <a:normAutofit fontScale="97561"/>
          </a:bodyPr>
          <a:lstStyle/>
          <a:p>
            <a:r>
              <a:rPr lang="zh-CN" altLang="en-US"/>
              <a:t>山水布局与营造</a:t>
            </a:r>
            <a:endParaRPr lang="zh-CN" altLang="en-US"/>
          </a:p>
        </p:txBody>
      </p:sp>
      <p:sp>
        <p:nvSpPr>
          <p:cNvPr id="104928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山水布局：以山水为主题，注重自然景观的营造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营造技艺：运用叠石、理水、植物配置等技艺，营造出自然山水的意境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山水画的影响：借鉴山水画的构图和意境，营造园林中的山水景观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实例分析：介绍一些典型的山水布局与营造的园林实例，如苏州拙政园、北京颐和园等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 1"/>
          <p:cNvSpPr>
            <a:spLocks noGrp="1"/>
          </p:cNvSpPr>
          <p:nvPr>
            <p:ph type="title" idx="8"/>
          </p:nvPr>
        </p:nvSpPr>
        <p:spPr/>
        <p:txBody>
          <a:bodyPr>
            <a:normAutofit fontScale="97561"/>
          </a:bodyPr>
          <a:lstStyle/>
          <a:p>
            <a:r>
              <a:rPr lang="zh-CN" altLang="en-US"/>
              <a:t>植物配置与养护</a:t>
            </a:r>
            <a:endParaRPr lang="zh-CN" altLang="en-US"/>
          </a:p>
        </p:txBody>
      </p:sp>
      <p:sp>
        <p:nvSpPr>
          <p:cNvPr id="104936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植物选择：根据园林风格和功能选择合适的植物种类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植物配置：合理搭配植物，形成优美的景观效果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植物养护：定期修剪、施肥、浇水，确保植物健康生长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植物病虫害防治：及时发现并处理病虫害，保证植物健康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446" name="标题 1"/>
          <p:cNvSpPr>
            <a:spLocks noGrp="1"/>
          </p:cNvSpPr>
          <p:nvPr>
            <p:ph type="title" idx="8"/>
          </p:nvPr>
        </p:nvSpPr>
        <p:spPr/>
        <p:txBody>
          <a:bodyPr>
            <a:normAutofit fontScale="97561"/>
          </a:bodyPr>
          <a:lstStyle/>
          <a:p>
            <a:r>
              <a:rPr lang="zh-CN" altLang="en-US"/>
              <a:t>建筑小品与装饰</a:t>
            </a:r>
            <a:endParaRPr lang="zh-CN" altLang="en-US"/>
          </a:p>
        </p:txBody>
      </p:sp>
      <p:sp>
        <p:nvSpPr>
          <p:cNvPr id="1049448" name="圆角矩形 26"/>
          <p:cNvSpPr/>
          <p:nvPr>
            <p:custDataLst>
              <p:tags r:id="rId2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50" name="圆角矩形 28"/>
          <p:cNvSpPr/>
          <p:nvPr>
            <p:custDataLst>
              <p:tags r:id="rId3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452" name="文本框 31"/>
          <p:cNvSpPr txBox="1"/>
          <p:nvPr>
            <p:custDataLst>
              <p:tags r:id="rId4"/>
            </p:custDataLst>
          </p:nvPr>
        </p:nvSpPr>
        <p:spPr>
          <a:xfrm>
            <a:off x="712507" y="2418279"/>
            <a:ext cx="1453649" cy="32581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建筑小品：亭、台、楼、阁、廊、榭等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29"/>
          <p:cNvSpPr/>
          <p:nvPr>
            <p:custDataLst>
              <p:tags r:id="rId5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56" name="圆角矩形 32"/>
          <p:cNvSpPr/>
          <p:nvPr>
            <p:custDataLst>
              <p:tags r:id="rId6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58" name="文本框 34"/>
          <p:cNvSpPr txBox="1"/>
          <p:nvPr>
            <p:custDataLst>
              <p:tags r:id="rId7"/>
            </p:custDataLst>
          </p:nvPr>
        </p:nvSpPr>
        <p:spPr>
          <a:xfrm>
            <a:off x="2574232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装饰元素：雕刻、彩绘、砖雕、石雕等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3"/>
          <p:cNvSpPr/>
          <p:nvPr>
            <p:custDataLst>
              <p:tags r:id="rId8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9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64" name="文本框 5"/>
          <p:cNvSpPr txBox="1"/>
          <p:nvPr>
            <p:custDataLst>
              <p:tags r:id="rId10"/>
            </p:custDataLst>
          </p:nvPr>
        </p:nvSpPr>
        <p:spPr>
          <a:xfrm>
            <a:off x="4435956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建筑风格：古典、现代、中西合璧等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8"/>
          <p:cNvSpPr/>
          <p:nvPr>
            <p:custDataLst>
              <p:tags r:id="rId11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12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70" name="文本框 10"/>
          <p:cNvSpPr txBox="1"/>
          <p:nvPr>
            <p:custDataLst>
              <p:tags r:id="rId13"/>
            </p:custDataLst>
          </p:nvPr>
        </p:nvSpPr>
        <p:spPr>
          <a:xfrm>
            <a:off x="6297681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装饰材料：木材、石材、砖瓦、陶瓷等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6"/>
          <p:cNvSpPr/>
          <p:nvPr>
            <p:custDataLst>
              <p:tags r:id="rId14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74" name="圆角矩形 7"/>
          <p:cNvSpPr/>
          <p:nvPr>
            <p:custDataLst>
              <p:tags r:id="rId15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76" name="文本框 11"/>
          <p:cNvSpPr txBox="1"/>
          <p:nvPr>
            <p:custDataLst>
              <p:tags r:id="rId16"/>
            </p:custDataLst>
          </p:nvPr>
        </p:nvSpPr>
        <p:spPr>
          <a:xfrm>
            <a:off x="8159405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装饰手法：对称、对比、重复、节奏等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16"/>
          <p:cNvSpPr/>
          <p:nvPr>
            <p:custDataLst>
              <p:tags r:id="rId17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80" name="圆角矩形 17"/>
          <p:cNvSpPr/>
          <p:nvPr>
            <p:custDataLst>
              <p:tags r:id="rId18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82" name="文本框 18"/>
          <p:cNvSpPr txBox="1"/>
          <p:nvPr>
            <p:custDataLst>
              <p:tags r:id="rId19"/>
            </p:custDataLst>
          </p:nvPr>
        </p:nvSpPr>
        <p:spPr>
          <a:xfrm>
            <a:off x="10021129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装饰效果：美观、实用、和谐、统一等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540" name="标题 1"/>
          <p:cNvSpPr>
            <a:spLocks noGrp="1"/>
          </p:cNvSpPr>
          <p:nvPr>
            <p:ph type="title" idx="8"/>
          </p:nvPr>
        </p:nvSpPr>
        <p:spPr/>
        <p:txBody>
          <a:bodyPr>
            <a:normAutofit fontScale="97561"/>
          </a:bodyPr>
          <a:lstStyle/>
          <a:p>
            <a:r>
              <a:rPr lang="zh-CN" altLang="en-US"/>
              <a:t>园路与步道设计</a:t>
            </a:r>
            <a:endParaRPr lang="zh-CN" altLang="en-US"/>
          </a:p>
        </p:txBody>
      </p:sp>
      <p:sp>
        <p:nvSpPr>
          <p:cNvPr id="104954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7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7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7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7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园路设计原则：因地制宜，因景制宜，因时而宜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园路景观设计：结合地形、水体、植物等元素，创造优美的景观效果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园路铺装材料：石材、砖瓦、卵石、木材等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园路类型：主路、次路、游步道、汀步等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64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中国园林的空间营造与景观设计</a:t>
            </a:r>
            <a:endParaRPr lang="zh-CN" altLang="en-US"/>
          </a:p>
        </p:txBody>
      </p:sp>
      <p:sp>
        <p:nvSpPr>
          <p:cNvPr id="1049644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3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690" name="标题 1"/>
          <p:cNvSpPr>
            <a:spLocks noGrp="1"/>
          </p:cNvSpPr>
          <p:nvPr>
            <p:ph type="title" idx="8"/>
          </p:nvPr>
        </p:nvSpPr>
        <p:spPr/>
        <p:txBody>
          <a:bodyPr>
            <a:normAutofit fontScale="97561"/>
          </a:bodyPr>
          <a:lstStyle/>
          <a:p>
            <a:r>
              <a:rPr lang="zh-CN" altLang="en-US"/>
              <a:t>空间层次与视觉效果</a:t>
            </a:r>
            <a:endParaRPr lang="zh-CN" altLang="en-US"/>
          </a:p>
        </p:txBody>
      </p:sp>
      <p:sp>
        <p:nvSpPr>
          <p:cNvPr id="1049692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4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6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空间层次：采用透视法，营造深远的空间感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98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0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2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视觉效果：运用光影、色彩、线条等元素，创造优美的视觉效果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04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6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8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772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空间布局：采用对称、均衡、对比等手法，使空间布局合理、美观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10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2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4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772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景观设计：结合自然环境，运用山水、植物、建筑等元素，创造独特的景观效果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https://d.book118.com/937036063040006032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 : 稻小壳"/>
  <p:tag name="KSO_WM_UNIT_SUBTYPE" val="b"/>
  <p:tag name="KSO_WM_UNIT_TYPE" val="f"/>
  <p:tag name="KSO_WM_UNIT_VALUE" val="6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请尽量言简意赅的阐述观点"/>
  <p:tag name="KSO_WM_UNIT_TYPE" val="b"/>
  <p:tag name="KSO_WM_UNIT_VALUE" val="17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PLACING_PICTURE_USER_VIEWPORT" val="{&quot;height&quot;:7510.152755905512,&quot;width&quot;:7454.116535433071}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一章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 : 稻小壳"/>
  <p:tag name="KSO_WM_UNIT_SUBTYPE" val="b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标题样式"/>
  <p:tag name="KSO_WM_UNIT_TYPE" val="a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1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53"/>
  <p:tag name="KSO_WM_TEMPLATE_MASTER_TYPE" val="0"/>
  <p:tag name="KSO_WM_TEMPLATE_SUBCATEGORY" val="29"/>
  <p:tag name="KSO_WM_TEMPLATE_THUMBS_INDEX" val="1、1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请尽量言简意赅的阐述观点"/>
  <p:tag name="KSO_WM_UNIT_TYPE" val="b"/>
  <p:tag name="KSO_WM_UNIT_VALUE" val="17"/>
</p:tagLst>
</file>

<file path=ppt/tags/tag123.xml><?xml version="1.0" encoding="utf-8"?>
<p:tagLst xmlns:p="http://schemas.openxmlformats.org/presentationml/2006/main">
  <p:tag name="KSO_WM_BEAUTIFY_FLAG" val="#wm#"/>
  <p:tag name="KSO_WM_SLIDE_CONTENT_AREA" val="{&quot;left&quot;:&quot;331.45&quot;,&quot;top&quot;:&quot;33.6&quot;,&quot;width&quot;:&quot;304.45&quot;,&quot;height&quot;:&quot;458.85&quot;}"/>
  <p:tag name="KSO_WM_SLIDE_ID" val="custom2023025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53"/>
  <p:tag name="KSO_WM_TEMPLATE_MASTER_TYPE" val="0"/>
  <p:tag name="KSO_WM_TEMPLATE_SUBCATEGORY" val="29"/>
  <p:tag name="KSO_WM_TEMPLATE_THUMBS_INDEX" val="1、11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10000000149011612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1_1"/>
  <p:tag name="KSO_WM_UNIT_INDEX" val="1_1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1_3"/>
  <p:tag name="KSO_WM_UNIT_INDEX" val="1_1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1_2"/>
  <p:tag name="KSO_WM_UNIT_INDEX" val="1_1_2"/>
  <p:tag name="KSO_WM_UNIT_LAYERLEVEL" val="1_1_1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5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10000000149011612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4_3"/>
  <p:tag name="KSO_WM_UNIT_INDEX" val="1_4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4_2"/>
  <p:tag name="KSO_WM_UNIT_INDEX" val="1_4_2"/>
  <p:tag name="KSO_WM_UNIT_LAYERLEVEL" val="1_1_1"/>
  <p:tag name="KSO_WM_UNIT_SUBTYPE" val="d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5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10000000149011612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2_3"/>
  <p:tag name="KSO_WM_UNIT_INDEX" val="1_2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2_2"/>
  <p:tag name="KSO_WM_UNIT_INDEX" val="1_2_2"/>
  <p:tag name="KSO_WM_UNIT_LAYERLEVEL" val="1_1_1"/>
  <p:tag name="KSO_WM_UNIT_SUBTYPE" val="d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5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10000000149011612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3_3"/>
  <p:tag name="KSO_WM_UNIT_INDEX" val="1_3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3_2"/>
  <p:tag name="KSO_WM_UNIT_INDEX" val="1_3_2"/>
  <p:tag name="KSO_WM_UNIT_LAYERLEVEL" val="1_1_1"/>
  <p:tag name="KSO_WM_UNIT_SUBTYPE" val="d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5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10000000149011612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5_1"/>
  <p:tag name="KSO_WM_UNIT_INDEX" val="1_5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5_3"/>
  <p:tag name="KSO_WM_UNIT_INDEX" val="1_5_3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5_2"/>
  <p:tag name="KSO_WM_UNIT_INDEX" val="1_5_2"/>
  <p:tag name="KSO_WM_UNIT_LAYERLEVEL" val="1_1_1"/>
  <p:tag name="KSO_WM_UNIT_SUBTYPE" val="d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5"/>
</p:tagLst>
</file>

<file path=ppt/tags/tag14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53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53"/>
  <p:tag name="KSO_WM_TEMPLATE_MASTER_TYPE" val="0"/>
  <p:tag name="KSO_WM_TEMPLATE_SUBCATEGORY" val="29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标题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1"/>
  <p:tag name="KSO_WM_UNIT_DIAGRAM_ISNUMVISUAL" val="0"/>
  <p:tag name="KSO_WM_UNIT_DIAGRAM_ISREFERUNIT" val="0"/>
  <p:tag name="KSO_WM_UNIT_HIGHLIGHT" val="0"/>
  <p:tag name="KSO_WM_UNIT_ID" val="custom20230253_9*e*1"/>
  <p:tag name="KSO_WM_UNIT_INDEX" val="1"/>
  <p:tag name="KSO_WM_UNIT_LAYERLEVEL" val="1"/>
  <p:tag name="KSO_WM_UNIT_NOCLEAR" val="0"/>
  <p:tag name="KSO_WM_UNIT_PRESET_TEXT" val="第一章"/>
  <p:tag name="KSO_WM_UNIT_TYPE" val="e"/>
  <p:tag name="KSO_WM_UNIT_VALUE" val="6"/>
</p:tagLst>
</file>

<file path=ppt/tags/tag148.xml><?xml version="1.0" encoding="utf-8"?>
<p:tagLst xmlns:p="http://schemas.openxmlformats.org/presentationml/2006/main">
  <p:tag name="KSO_WM_BEAUTIFY_FLAG" val="#wm#"/>
  <p:tag name="KSO_WM_SLIDE_CONTENT_AREA" val="{&quot;left&quot;:&quot;502.3&quot;,&quot;top&quot;:&quot;71.75&quot;,&quot;width&quot;:&quot;267.9&quot;,&quot;height&quot;:&quot;380.2&quot;}"/>
  <p:tag name="KSO_WM_SLIDE_ID" val="custom20230253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3"/>
  <p:tag name="KSO_WM_TEMPLATE_MASTER_TYPE" val="0"/>
  <p:tag name="KSO_WM_TEMPLATE_SUBCATEGORY" val="29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5*l_h_i*1_1_1"/>
  <p:tag name="KSO_WM_UNIT_INDEX" val="1_1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5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5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5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5*l_h_i*1_3_1"/>
  <p:tag name="KSO_WM_UNIT_INDEX" val="1_3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5*l_h_i*1_3_2"/>
  <p:tag name="KSO_WM_UNIT_INDEX" val="1_3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5*l_h_i*1_4_1"/>
  <p:tag name="KSO_WM_UNIT_INDEX" val="1_4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5*l_h_i*1_4_2"/>
  <p:tag name="KSO_WM_UNIT_INDEX" val="1_4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66_5*l_h_i*1_5_1"/>
  <p:tag name="KSO_WM_UNIT_INDEX" val="1_5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66_5*l_h_i*1_5_2"/>
  <p:tag name="KSO_WM_UNIT_INDEX" val="1_5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66_5*l_h_i*1_6_2"/>
  <p:tag name="KSO_WM_UNIT_INDEX" val="1_6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66_5*l_h_i*1_6_1"/>
  <p:tag name="KSO_WM_UNIT_INDEX" val="1_6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标题"/>
  <p:tag name="KSO_WM_UNIT_TYPE" val="a"/>
  <p:tag name="KSO_WM_UNIT_VALUE" val="10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1"/>
  <p:tag name="KSO_WM_UNIT_DIAGRAM_ISNUMVISUAL" val="0"/>
  <p:tag name="KSO_WM_UNIT_DIAGRAM_ISREFERUNIT" val="0"/>
  <p:tag name="KSO_WM_UNIT_HIGHLIGHT" val="0"/>
  <p:tag name="KSO_WM_UNIT_ID" val="custom20230253_9*e*1"/>
  <p:tag name="KSO_WM_UNIT_INDEX" val="1"/>
  <p:tag name="KSO_WM_UNIT_LAYERLEVEL" val="1"/>
  <p:tag name="KSO_WM_UNIT_NOCLEAR" val="0"/>
  <p:tag name="KSO_WM_UNIT_PRESET_TEXT" val="第一章"/>
  <p:tag name="KSO_WM_UNIT_TYPE" val="e"/>
  <p:tag name="KSO_WM_UNIT_VALUE" val="6"/>
</p:tagLst>
</file>

<file path=ppt/tags/tag193.xml><?xml version="1.0" encoding="utf-8"?>
<p:tagLst xmlns:p="http://schemas.openxmlformats.org/presentationml/2006/main">
  <p:tag name="KSO_WM_BEAUTIFY_FLAG" val="#wm#"/>
  <p:tag name="KSO_WM_SLIDE_CONTENT_AREA" val="{&quot;left&quot;:&quot;502.3&quot;,&quot;top&quot;:&quot;71.75&quot;,&quot;width&quot;:&quot;267.9&quot;,&quot;height&quot;:&quot;380.2&quot;}"/>
  <p:tag name="KSO_WM_SLIDE_ID" val="custom20230253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3"/>
  <p:tag name="KSO_WM_TEMPLATE_MASTER_TYPE" val="0"/>
  <p:tag name="KSO_WM_TEMPLATE_SUBCATEGORY" val="29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标题"/>
  <p:tag name="KSO_WM_UNIT_TYPE" val="a"/>
  <p:tag name="KSO_WM_UNIT_VALUE" val="10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1"/>
  <p:tag name="KSO_WM_UNIT_DIAGRAM_ISNUMVISUAL" val="0"/>
  <p:tag name="KSO_WM_UNIT_DIAGRAM_ISREFERUNIT" val="0"/>
  <p:tag name="KSO_WM_UNIT_HIGHLIGHT" val="0"/>
  <p:tag name="KSO_WM_UNIT_ID" val="custom20230253_9*e*1"/>
  <p:tag name="KSO_WM_UNIT_INDEX" val="1"/>
  <p:tag name="KSO_WM_UNIT_LAYERLEVEL" val="1"/>
  <p:tag name="KSO_WM_UNIT_NOCLEAR" val="0"/>
  <p:tag name="KSO_WM_UNIT_PRESET_TEXT" val="第一章"/>
  <p:tag name="KSO_WM_UNIT_TYPE" val="e"/>
  <p:tag name="KSO_WM_UNIT_VALUE" val="6"/>
</p:tagLst>
</file>

<file path=ppt/tags/tag267.xml><?xml version="1.0" encoding="utf-8"?>
<p:tagLst xmlns:p="http://schemas.openxmlformats.org/presentationml/2006/main">
  <p:tag name="KSO_WM_BEAUTIFY_FLAG" val="#wm#"/>
  <p:tag name="KSO_WM_SLIDE_CONTENT_AREA" val="{&quot;left&quot;:&quot;502.3&quot;,&quot;top&quot;:&quot;71.75&quot;,&quot;width&quot;:&quot;267.9&quot;,&quot;height&quot;:&quot;380.2&quot;}"/>
  <p:tag name="KSO_WM_SLIDE_ID" val="custom20230253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3"/>
  <p:tag name="KSO_WM_TEMPLATE_MASTER_TYPE" val="0"/>
  <p:tag name="KSO_WM_TEMPLATE_SUBCATEGORY" val="29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8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9">
      <a:dk1>
        <a:srgbClr val="000000"/>
      </a:dk1>
      <a:lt1>
        <a:srgbClr val="FFFFFF"/>
      </a:lt1>
      <a:dk2>
        <a:srgbClr val="524D40"/>
      </a:dk2>
      <a:lt2>
        <a:srgbClr val="F4EEDC"/>
      </a:lt2>
      <a:accent1>
        <a:srgbClr val="194945"/>
      </a:accent1>
      <a:accent2>
        <a:srgbClr val="42594B"/>
      </a:accent2>
      <a:accent3>
        <a:srgbClr val="6B6950"/>
      </a:accent3>
      <a:accent4>
        <a:srgbClr val="937A56"/>
      </a:accent4>
      <a:accent5>
        <a:srgbClr val="BC8A5B"/>
      </a:accent5>
      <a:accent6>
        <a:srgbClr val="E59A61"/>
      </a:accent6>
      <a:hlink>
        <a:srgbClr val="4472C4"/>
      </a:hlink>
      <a:folHlink>
        <a:srgbClr val="BFBFBF"/>
      </a:folHlink>
    </a:clrScheme>
    <a:fontScheme name="自定义 57">
      <a:majorFont>
        <a:latin typeface="汉仪细秀体简 L"/>
        <a:ea typeface="汉仪细秀体简 L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汉仪细秀体简 L</vt:lpstr>
      <vt:lpstr>MiSans Normal</vt:lpstr>
      <vt:lpstr>思源宋体 CN Heavy</vt:lpstr>
      <vt:lpstr>Wingdings</vt:lpstr>
      <vt:lpstr>Calibri Light</vt:lpstr>
      <vt:lpstr>微软雅黑</vt:lpstr>
      <vt:lpstr>Office Theme</vt:lpstr>
      <vt:lpstr>中国的园林与造园技艺</vt:lpstr>
      <vt:lpstr>目录</vt:lpstr>
      <vt:lpstr>中国园林的历史与文化背景</vt:lpstr>
      <vt:lpstr>园林的起源与演变</vt:lpstr>
      <vt:lpstr>中国园林的特点与风格</vt:lpstr>
      <vt:lpstr>园林的文化内涵与象征意义</vt:lpstr>
      <vt:lpstr>造园要素与技艺</vt:lpstr>
      <vt:lpstr>山水布局与营造</vt:lpstr>
      <vt:lpstr>植物配置与养护</vt:lpstr>
      <vt:lpstr>建筑小品与装饰</vt:lpstr>
      <vt:lpstr>园路与步道设计</vt:lpstr>
      <vt:lpstr>中国园林的空间营造与景观设计</vt:lpstr>
      <vt:lpstr>空间层次与视觉效果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2024-09-04T23:05:32.820</cp:lastPrinted>
  <dcterms:created xsi:type="dcterms:W3CDTF">2024-09-04T15:05:32Z</dcterms:created>
  <dcterms:modified xsi:type="dcterms:W3CDTF">2024-09-04T15:05:35Z</dcterms:modified>
</cp:coreProperties>
</file>