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460472-24A6-44BC-AF0F-AEED684BA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88030-C536-48C2-BADB-AAFE270E9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1A6B48-2334-4CAC-BB06-71A1FE5B3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C2F2B8-0A2D-4C98-84E6-2A90A2461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337F30-643C-4A6C-98B3-A4FB755719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052CF0-09F9-40A7-B218-B998AF1562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F3A1CE-F3E7-41A5-A324-8042BCB396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C460A-DA16-478F-8172-08717AC0A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4D128-6AC6-48EF-B34E-13EB1707F1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57367-EB08-420C-B2B1-0504C3F13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4FA3B-9467-43F2-B525-15571AD65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36064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预防艾滋病教育</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艾滋病的基本知识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艾滋病的预防方法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艾滋病的社会影响与应对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青少年预防艾滋病教育的重要性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学校预防艾滋病教育的实施策略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预防艾滋病教育的挑战与展望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艾滋病的基本知识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500" b="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艾滋病是一种由人类免疫缺陷病毒（HIV）引起的传染病，主要攻击人体免疫系统，导致身体虚弱，易感染其他疾病。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艾滋病是一种慢性疾病，潜伏期长，病程缓慢，但最终会导致死亡。HIV主要通过性接触、血液传播和母婴传播，感染后症状复杂多样，包括发热、咳嗽、腹泻、体重下降等。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艾滋病主要通过性接触、血液传播和母婴传播。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性接触是艾滋病最主要的传播方式，包括同性性行为和异性性行为。血液传播包括使用被HIV污染的注射器、输血或血液制品等。母婴传播是指感染HIV的母亲通过胎盘、哺乳等方式将病毒传给胎儿或婴儿。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艾滋病的传播方式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艾滋病的症状多样，常见的有发热、咳嗽、腹泻、体重下降等。艾滋病对身体健康和生命安全造成严重威胁。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艾滋病早期症状可能较轻，如发热、头痛、乏力等，但随着病情加重，症状会逐渐增多并加重，可能出现咳嗽、呼吸困难、腹泻、体重下降等。艾滋病会导致人体免疫系统崩溃，易感染其他疾病，甚至导致死亡。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艾滋病的症状与危害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艾滋病的预防方法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安全性行为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安全性行为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使用安全套是预防性传播感染的最有效方法之一。正确使用安全套可以降低性行为中艾滋病毒和其他性传播感染的传播风险。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避免高风险性行为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避免与多个性伴侣发生性行为，减少不安全的性行为，有助于降低感染艾滋病毒的风险。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避免非安全性行为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了解性伴侣的健康状况，避免与感染艾滋病毒的人发生无保护的性行为，可以降低感染风险。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避免共用针头和注射器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避免共用针头和注射器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共用针头和注射器是感染艾滋病毒和其他血液传播疾病的主要途径之一。避免共用针头和注射器，使用一次性注射器或经过消毒的注射器，可以降低感染风险。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避免非法药物注射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非法药物注射是感染艾滋病毒和其他血液传播疾病的重要途径之一。避免非法药物注射，选择合法、安全的注射场所和药物来源，可以降低感染风险。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定期接受艾滋病检测可以及时发现感染，并采取相应的预防和治疗措施。了解当地的检测机构和检测方法，选择可靠的检测机构进行检测。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接受艾滋病检测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寻求专业的咨询和心理支持可以帮助个人了解自己的感染风险，制定预防计划，缓解心理压力和恐惧感。了解当地的心理咨询机构和热线服务，寻求帮助和支持。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寻求咨询和心理支持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接受艾滋病检测与咨询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接受孕期检测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孕妇接受孕期检测可以及时发现感染，采取相应的预防和治疗措施，降低母婴传播的风险。了解当地的孕期检测政策和机构，选择可靠的检测机构进行检测。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接受母婴传播预防治疗</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对于已经感染艾滋病毒的孕妇，接受母婴传播预防治疗可以降低母婴传播的风险。了解当地的预防治疗方案和机构，按照医生的建议进行治疗和管理。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母婴传播的预防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艾滋病的社会影响与应对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艾滋病会破坏人体免疫系统，使患者容易感染各种疾病，甚至癌症。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健康危害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生活品质下降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持续的疾病症状和药物副作用可能严重影响患者的生活质量。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由于社会对艾滋病的误解和歧视，患者可能面临巨大的心理压力。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艾滋病对个人与家庭的影响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https://d.book118.com/937036064051006044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2024-09-18T16:02:58.157</cp:lastPrinted>
  <dcterms:created xsi:type="dcterms:W3CDTF">2024-09-18T08:02:58Z</dcterms:created>
  <dcterms:modified xsi:type="dcterms:W3CDTF">2024-09-18T08:03:00Z</dcterms:modified>
</cp:coreProperties>
</file>