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D3F9D-3683-461C-A26F-E297C8A8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49483-3C4D-45BE-A47F-40FFD1F1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76AF9-E12A-44F5-96FB-02E0AA598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30AFC-BE34-4F23-8D2B-49CFCD6E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9963E-0813-4C9C-9137-9DA7ABB6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5436C-3073-4A7C-88BB-F3450EBC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8EFFC-E36D-4026-8EF3-189D858B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2F9CD-8EF4-461B-AA7F-A85DCF8B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5CF76-19C1-4AEE-9535-AA8F40B54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EC1EC-18B9-46BA-B73A-BA6555A71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6865D-F7FF-46DF-8474-0D806B9F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0123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环境污染对人体健康的危害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空气污染对人体健康影响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水质污染对人体健康影响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土壤污染对人体健康影响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噪声和光污染对人体健康影响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指人类活动所引起的环境质量下降，对人类的生存和发展产生不良影响的现象。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按环境要素可分为大气污染、水体污染、土壤污染等；按污染性质可分为化学污染、物理污染和生物污染。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17" r="28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63" r="322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工业污染源、农业污染源、交通污染源和生活污染源等。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废气、废水、固体废弃物、噪声和放射性物质等。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污染源及排放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92" b="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我国环境污染问题严重，大气、水、土壤等环境要素均受到不同程度的污染，尤以大气污染和水污染最为突出。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国内污染现状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发达国家在工业化过程中也曾经历过严重的环境污染，随着环保意识的提高和技术的进步，环境污染问题得到一定程度的控制。但发展中国家由于经济快速发展和人口增长，环境污染问题日益严重。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国外污染现状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国内外污染现状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空气污染对人体健康影响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有害气体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挥发性有机物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包括PM2.5、PM10等，主要来源于工业排放、汽车尾气、建筑施工等。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如二氧化硫、氮氧化物、一氧化碳等，主要来源于化石燃料的燃烧。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如苯、甲苯、二甲苯等，主要来源于化工、油漆、涂料等行业。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空气污染成分及来源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呼吸系统损伤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空气污染中的颗粒物和有害气体可刺激呼吸道黏膜，引发咳嗽、喉咙痛等症状。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长期暴露于空气污染环境中，可导致肺功能下降，表现为呼吸困难、气喘等。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空气污染中的细菌和病毒等微生物，可增加呼吸道感染的风险，如支气管炎、肺炎等。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呼吸道刺激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肺功能下降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动脉硬化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心血管系统危害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空气污染可引起心律失常，表现为心悸、胸闷等症状。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长期暴露于空气污染环境中，可导致高血压的发生和发展。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空气污染中的颗粒物和有害气体可加速动脉硬化的进程，增加心血管疾病的风险。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空气污染中的有害物质可抑制免疫系统的功能，降低人体的抵抗力。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空气污染中的某些有害物质，如苯等，具有致癌性，长期暴露可增加癌症的风险。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免疫系统与癌症风险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癌症风险增加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水质污染对人体健康影响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工业废水排放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农业污染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生活污水排放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水质污染来源与现状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城市生活污水未经处理或处理不达标排放，对水体造成污染。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农药、化肥等农业化学品的不合理使用导致水体污染。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未经处理的工业废水直接排入水体，含有大量有毒有害物质。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全球范围内，许多地区的水质受到严重污染，威胁着人类的健康和生态系统。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含有病原微生物的污染水可引起腹泻、痢疾等消化道疾病。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99" r="151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重金属中毒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有毒化学物质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长期摄入含有铅、汞等重金属的污染水，可导致中毒性肝炎、肾损伤等。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污染水中的农药、化肥等化学物质可引起恶心、呕吐、腹痛等消化道症状。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消化系统危害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皮肤炎症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长期接触含有化学物质的污染水，可引起皮肤炎症、过敏等皮肤问题。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感官系统损伤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污染水中的异味、异色等物质可刺激人的嗅觉和视觉，引起不适。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38" r="12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皮肤及感官系统损伤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https://d.book118.com/937040123111006035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2024-09-10T01:49:10.350</cp:lastPrinted>
  <dcterms:created xsi:type="dcterms:W3CDTF">2024-09-09T17:49:10Z</dcterms:created>
  <dcterms:modified xsi:type="dcterms:W3CDTF">2024-09-09T17:49:12Z</dcterms:modified>
</cp:coreProperties>
</file>