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FF22B8-F9FF-49A7-A527-7C6BB08C0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C45729-4C43-450E-A7F2-2604D4660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A9EDDE-7848-4F2A-87C0-1C6D0999D9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7D4F35-CE0D-44BD-B09F-8B5CD480F3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2C6683-23EB-4568-82A9-8179221FBE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8E1BAB-1B96-414F-AA8F-A83722E066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82C1DB-A568-411C-A4FF-E039F879A9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EE4E25-DFE8-47FA-826D-56E303AE9E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1ABE3B-FB07-4610-85AB-B2E46C7DF3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25EBC5-FBF8-4DE2-8370-EB94A8B7EC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C4DC39-AAAD-4CFD-B6E0-EF8F8BB74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41141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游戏行业可持续发展与创新研究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游戏行业可持续发展现状分析
 游戏创新技术与模式研究
 游戏行业商业模式创新研究
 游戏行业文化创新与传播研究
 游戏行业生态系统构建与优化
 游戏行业政策与法规研究
 游戏行业人才培养与教育研究
 游戏行业未来发展趋势展望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游戏行业可持续发展现状分析</a:t>
            </a:r>
          </a:p>
        </p:txBody>
      </p:sp>
      <p:sp>
        <p:nvSpPr>
          <p:cNvPr id="3" name="Subtitle 2"/>
          <p:cNvSpPr>
            <a:spLocks noGrp="1"/>
          </p:cNvSpPr>
          <p:nvPr>
            <p:ph type="subTitle" idx="1"/>
          </p:nvPr>
        </p:nvSpPr>
        <p:spPr/>
        <p:txBody>
          <a:bodyPr/>
          <a:lstStyle/>
          <a:p>
            <a:r>
              <a:t>游戏行业可持续发展与创新研究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游戏行业可持续发展现状分析</a:t>
            </a:r>
          </a:p>
        </p:txBody>
      </p:sp>
      <p:sp>
        <p:nvSpPr>
          <p:cNvPr id="3" name="Content Placeholder 2"/>
          <p:cNvSpPr>
            <a:spLocks noGrp="1"/>
          </p:cNvSpPr>
          <p:nvPr>
            <p:ph sz="half" idx="2"/>
          </p:nvPr>
        </p:nvSpPr>
        <p:spPr/>
        <p:txBody>
          <a:bodyPr/>
          <a:lstStyle/>
          <a:p>
            <a:r>
              <a:t>1. 游戏行业产业结构正在由单一的产品结构向多元化转型，从单一的客户端游戏扩展到移动游戏、页游等多种游戏类型。</a:t>
            </a:r>
          </a:p>
          <a:p>
            <a:r>
              <a:t>2. 游戏发行渠道日趋多元，传统的游戏发行渠道正在向线上渠道转移，线上游戏平台逐渐成为主流。</a:t>
            </a:r>
          </a:p>
          <a:p>
            <a:r>
              <a:t>3. 游戏厂商开始向全球化发展，国际化游戏市场成为新的增长点。</a:t>
            </a:r>
          </a:p>
        </p:txBody>
      </p:sp>
      <p:sp>
        <p:nvSpPr>
          <p:cNvPr id="4" name="Text Placeholder 3"/>
          <p:cNvSpPr>
            <a:spLocks noGrp="1"/>
          </p:cNvSpPr>
          <p:nvPr>
            <p:ph type="body" idx="3"/>
          </p:nvPr>
        </p:nvSpPr>
        <p:spPr/>
        <p:txBody>
          <a:bodyPr/>
          <a:lstStyle/>
          <a:p>
            <a:r>
              <a:t>游戏技术与内容创新：</a:t>
            </a:r>
          </a:p>
        </p:txBody>
      </p:sp>
      <p:sp>
        <p:nvSpPr>
          <p:cNvPr id="5" name="Content Placeholder 4"/>
          <p:cNvSpPr>
            <a:spLocks noGrp="1"/>
          </p:cNvSpPr>
          <p:nvPr>
            <p:ph sz="half" idx="4"/>
          </p:nvPr>
        </p:nvSpPr>
        <p:spPr/>
        <p:txBody>
          <a:bodyPr/>
          <a:lstStyle/>
          <a:p>
            <a:r>
              <a:t>1. 游戏引擎技术不断革新，虚幻引擎、Unity引擎等游戏引擎技术的不断更新，为游戏内容创新提供了强有力的技术支撑。</a:t>
            </a:r>
          </a:p>
          <a:p>
            <a:r>
              <a:t>2. 游戏内容创新层出不穷，各种类型的新游戏不断涌现，如电子竞技游戏、卡牌游戏、沙盒游戏等。</a:t>
            </a:r>
          </a:p>
          <a:p>
            <a:r>
              <a:t>3. 游戏图像技术不断发展，游戏画面越来越逼真细腻，为玩家带来更加沉浸的游戏体验。</a:t>
            </a:r>
          </a:p>
        </p:txBody>
      </p:sp>
      <p:sp>
        <p:nvSpPr>
          <p:cNvPr id="6" name="Text Placeholder 5"/>
          <p:cNvSpPr>
            <a:spLocks noGrp="1"/>
          </p:cNvSpPr>
          <p:nvPr>
            <p:ph type="body" idx="1"/>
          </p:nvPr>
        </p:nvSpPr>
        <p:spPr/>
        <p:txBody>
          <a:bodyPr/>
          <a:lstStyle/>
          <a:p>
            <a:r>
              <a:t>产业结构优化与转型升级：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游戏行业可持续发展现状分析</a:t>
            </a:r>
          </a:p>
        </p:txBody>
      </p:sp>
      <p:sp>
        <p:nvSpPr>
          <p:cNvPr id="3" name="Text Placeholder 2"/>
          <p:cNvSpPr>
            <a:spLocks noGrp="1"/>
          </p:cNvSpPr>
          <p:nvPr>
            <p:ph type="body" idx="1"/>
          </p:nvPr>
        </p:nvSpPr>
        <p:spPr/>
        <p:txBody>
          <a:bodyPr/>
          <a:lstStyle/>
          <a:p>
            <a:r>
              <a:t>游戏市场竞争格局：</a:t>
            </a:r>
          </a:p>
        </p:txBody>
      </p:sp>
      <p:sp>
        <p:nvSpPr>
          <p:cNvPr id="4" name="Content Placeholder 3"/>
          <p:cNvSpPr>
            <a:spLocks noGrp="1"/>
          </p:cNvSpPr>
          <p:nvPr>
            <p:ph sz="half" idx="2"/>
          </p:nvPr>
        </p:nvSpPr>
        <p:spPr/>
        <p:txBody>
          <a:bodyPr/>
          <a:lstStyle/>
          <a:p>
            <a:r>
              <a:t>1. 游戏市场竞争日趋激烈，头部游戏厂商占据主导地位。</a:t>
            </a:r>
          </a:p>
          <a:p>
            <a:r>
              <a:t>2. 各大游戏厂商之间的并购与整合不断加剧，游戏行业集中度不断提高。</a:t>
            </a:r>
          </a:p>
          <a:p>
            <a:r>
              <a:t>3. 独立游戏市场不断发展，成为游戏市场的新兴力量。</a:t>
            </a:r>
          </a:p>
        </p:txBody>
      </p:sp>
      <p:sp>
        <p:nvSpPr>
          <p:cNvPr id="5" name="Text Placeholder 4"/>
          <p:cNvSpPr>
            <a:spLocks noGrp="1"/>
          </p:cNvSpPr>
          <p:nvPr>
            <p:ph type="body" idx="3"/>
          </p:nvPr>
        </p:nvSpPr>
        <p:spPr/>
        <p:txBody>
          <a:bodyPr/>
          <a:lstStyle/>
          <a:p>
            <a:r>
              <a:t>游戏行业政策法规：</a:t>
            </a:r>
          </a:p>
        </p:txBody>
      </p:sp>
      <p:sp>
        <p:nvSpPr>
          <p:cNvPr id="6" name="Content Placeholder 5"/>
          <p:cNvSpPr>
            <a:spLocks noGrp="1"/>
          </p:cNvSpPr>
          <p:nvPr>
            <p:ph sz="half" idx="4"/>
          </p:nvPr>
        </p:nvSpPr>
        <p:spPr/>
        <p:txBody>
          <a:bodyPr/>
          <a:lstStyle/>
          <a:p>
            <a:r>
              <a:t>1. 各国政府对游戏行业采取不同的监管政策，对游戏内容、游戏发行、游戏运营等方面进行规范。</a:t>
            </a:r>
          </a:p>
          <a:p>
            <a:r>
              <a:t>2. 我国政府近年来出台了一系列政策法规，对游戏行业进行规范和引导，如《网络游戏管理办法》、《网络游戏防沉迷系统开发指南》等。</a:t>
            </a:r>
          </a:p>
          <a:p>
            <a:r>
              <a:t>3. 游戏行业政策法规的不断完善，有利于推动游戏行业健康发展。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游戏行业可持续发展现状分析</a:t>
            </a:r>
          </a:p>
        </p:txBody>
      </p:sp>
      <p:sp>
        <p:nvSpPr>
          <p:cNvPr id="3" name="Text Placeholder 2"/>
          <p:cNvSpPr>
            <a:spLocks noGrp="1"/>
          </p:cNvSpPr>
          <p:nvPr>
            <p:ph type="body" idx="1"/>
          </p:nvPr>
        </p:nvSpPr>
        <p:spPr/>
        <p:txBody>
          <a:bodyPr/>
          <a:lstStyle/>
          <a:p>
            <a:r>
              <a:t>游戏行业经济效益：</a:t>
            </a:r>
          </a:p>
        </p:txBody>
      </p:sp>
      <p:sp>
        <p:nvSpPr>
          <p:cNvPr id="4" name="Content Placeholder 3"/>
          <p:cNvSpPr>
            <a:spLocks noGrp="1"/>
          </p:cNvSpPr>
          <p:nvPr>
            <p:ph sz="half" idx="2"/>
          </p:nvPr>
        </p:nvSpPr>
        <p:spPr/>
        <p:txBody>
          <a:bodyPr/>
          <a:lstStyle/>
          <a:p>
            <a:r>
              <a:t>1. 游戏行业经济效益显著，全球游戏市场规模不断扩大。</a:t>
            </a:r>
          </a:p>
          <a:p>
            <a:r>
              <a:t>2. 我国游戏市场规模位居全球第二，游戏产业已成为我国重要的经济支柱之一。</a:t>
            </a:r>
          </a:p>
          <a:p>
            <a:r>
              <a:t>3. 游戏行业为社会创造了大量的就业机会，带动了相关产业的发展。</a:t>
            </a:r>
          </a:p>
        </p:txBody>
      </p:sp>
      <p:sp>
        <p:nvSpPr>
          <p:cNvPr id="5" name="Text Placeholder 4"/>
          <p:cNvSpPr>
            <a:spLocks noGrp="1"/>
          </p:cNvSpPr>
          <p:nvPr>
            <p:ph type="body" idx="3"/>
          </p:nvPr>
        </p:nvSpPr>
        <p:spPr/>
        <p:txBody>
          <a:bodyPr/>
          <a:lstStyle/>
          <a:p>
            <a:r>
              <a:t>游戏行业社会效益：</a:t>
            </a:r>
          </a:p>
        </p:txBody>
      </p:sp>
      <p:sp>
        <p:nvSpPr>
          <p:cNvPr id="6" name="Content Placeholder 5"/>
          <p:cNvSpPr>
            <a:spLocks noGrp="1"/>
          </p:cNvSpPr>
          <p:nvPr>
            <p:ph sz="half" idx="4"/>
          </p:nvPr>
        </p:nvSpPr>
        <p:spPr/>
        <p:txBody>
          <a:bodyPr/>
          <a:lstStyle/>
          <a:p>
            <a:r>
              <a:t>1. 游戏行业能够满足人们的精神文化需求，丰富人们的业余生活。</a:t>
            </a:r>
          </a:p>
          <a:p>
            <a:r>
              <a:t>2. 游戏行业能够促进科技进步，推动相关产业的发展。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游戏创新技术与模式研究</a:t>
            </a:r>
          </a:p>
        </p:txBody>
      </p:sp>
      <p:sp>
        <p:nvSpPr>
          <p:cNvPr id="3" name="Subtitle 2"/>
          <p:cNvSpPr>
            <a:spLocks noGrp="1"/>
          </p:cNvSpPr>
          <p:nvPr>
            <p:ph type="subTitle" idx="1"/>
          </p:nvPr>
        </p:nvSpPr>
        <p:spPr/>
        <p:txBody>
          <a:bodyPr/>
          <a:lstStyle/>
          <a:p>
            <a:r>
              <a:t>游戏行业可持续发展与创新研究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游戏创新技术与模式研究</a:t>
            </a:r>
          </a:p>
        </p:txBody>
      </p:sp>
      <p:sp>
        <p:nvSpPr>
          <p:cNvPr id="3" name="Text Placeholder 2"/>
          <p:cNvSpPr>
            <a:spLocks noGrp="1"/>
          </p:cNvSpPr>
          <p:nvPr>
            <p:ph type="body" idx="1"/>
          </p:nvPr>
        </p:nvSpPr>
        <p:spPr/>
        <p:txBody>
          <a:bodyPr/>
          <a:lstStyle/>
          <a:p>
            <a:r>
              <a:t>沉浸式游戏体验技术</a:t>
            </a:r>
          </a:p>
        </p:txBody>
      </p:sp>
      <p:sp>
        <p:nvSpPr>
          <p:cNvPr id="4" name="Content Placeholder 3"/>
          <p:cNvSpPr>
            <a:spLocks noGrp="1"/>
          </p:cNvSpPr>
          <p:nvPr>
            <p:ph sz="half" idx="2"/>
          </p:nvPr>
        </p:nvSpPr>
        <p:spPr/>
        <p:txBody>
          <a:bodyPr/>
          <a:lstStyle/>
          <a:p>
            <a:r>
              <a:t>1. 虚拟现实（VR）和增强现实（AR）技术的应用。VR和AR技术可以创建身临其境的虚拟世界，让玩家获得更真实的体验。</a:t>
            </a:r>
          </a:p>
          <a:p>
            <a:r>
              <a:t>2. 眼动追踪和生物反馈技术的应用。眼动追踪技术可以追踪玩家的视线，从而判断他们的兴趣点和注意力分布情况。生物反馈技术可以监测玩家的心率、皮肤电活动和其他生理参数，从而了解他们的情绪和反应。这些技术可以用来改进游戏的设计，并提供更个性化的游戏体验。</a:t>
            </a:r>
          </a:p>
          <a:p>
            <a:r>
              <a:t>3. 跨设备游玩（Cross-Device Play）技术的应用。跨设备游玩技术允许玩家在不同的设备上玩同一个游戏，例如在手机上开始玩，然后在电脑上继续玩。这可以为玩家带来更加灵活和方便的游戏体验。</a:t>
            </a:r>
          </a:p>
        </p:txBody>
      </p:sp>
      <p:sp>
        <p:nvSpPr>
          <p:cNvPr id="5" name="Text Placeholder 4"/>
          <p:cNvSpPr>
            <a:spLocks noGrp="1"/>
          </p:cNvSpPr>
          <p:nvPr>
            <p:ph type="body" idx="3"/>
          </p:nvPr>
        </p:nvSpPr>
        <p:spPr/>
        <p:txBody>
          <a:bodyPr/>
          <a:lstStyle/>
          <a:p>
            <a:r>
              <a:t>社交游戏和多人游戏模式</a:t>
            </a:r>
          </a:p>
        </p:txBody>
      </p:sp>
      <p:sp>
        <p:nvSpPr>
          <p:cNvPr id="6" name="Content Placeholder 5"/>
          <p:cNvSpPr>
            <a:spLocks noGrp="1"/>
          </p:cNvSpPr>
          <p:nvPr>
            <p:ph sz="half" idx="4"/>
          </p:nvPr>
        </p:nvSpPr>
        <p:spPr/>
        <p:txBody>
          <a:bodyPr/>
          <a:lstStyle/>
          <a:p>
            <a:r>
              <a:t>1. 多人在线游戏（MMOG）的发展趋势。MMOG允许大量玩家同时在一个虚拟世界中进行互动，创造了丰富的社交体验。</a:t>
            </a:r>
          </a:p>
          <a:p>
            <a:r>
              <a:t>2. 电子竞技（eSports）的兴起。电子竞技是电子游戏中的竞技比赛，通常由专业玩家参加。电子竞技的兴起带来了新的观赏方式和商业机会。</a:t>
            </a:r>
          </a:p>
          <a:p>
            <a:r>
              <a:t>3. 基于位置的服务（LBS）在游戏中的应用。基于位置的服务可以利用玩家的地理位置来创建新的游戏玩法，例如寻宝游戏和基于位置的社交游戏。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游戏创新技术与模式研究</a:t>
            </a:r>
          </a:p>
        </p:txBody>
      </p:sp>
      <p:sp>
        <p:nvSpPr>
          <p:cNvPr id="3" name="Text Placeholder 2"/>
          <p:cNvSpPr>
            <a:spLocks noGrp="1"/>
          </p:cNvSpPr>
          <p:nvPr>
            <p:ph type="body" idx="1"/>
          </p:nvPr>
        </p:nvSpPr>
        <p:spPr/>
        <p:txBody>
          <a:bodyPr/>
          <a:lstStyle/>
          <a:p>
            <a:r>
              <a:t>游戏分析技术</a:t>
            </a:r>
          </a:p>
        </p:txBody>
      </p:sp>
      <p:sp>
        <p:nvSpPr>
          <p:cNvPr id="4" name="Content Placeholder 3"/>
          <p:cNvSpPr>
            <a:spLocks noGrp="1"/>
          </p:cNvSpPr>
          <p:nvPr>
            <p:ph sz="half" idx="2"/>
          </p:nvPr>
        </p:nvSpPr>
        <p:spPr/>
        <p:txBody>
          <a:bodyPr/>
          <a:lstStyle/>
          <a:p>
            <a:r>
              <a:t>1. 数据挖掘和机器学习技术的应用。数据挖掘技术可以从游戏数据中提取有价值的信息，例如玩家的行为模式和偏好。机器学习技术可以用来构建模型来预测玩家的行为和推荐游戏内容。</a:t>
            </a:r>
          </a:p>
          <a:p>
            <a:r>
              <a:t>2. 人工智能（AI）在游戏中的应用。AI可以用来创建智能的虚拟角色（NPC）和对手，并可以用来生成游戏内容。AI还可以用来分析游戏数据，并提供改进游戏设计的建议。</a:t>
            </a:r>
          </a:p>
          <a:p>
            <a:r>
              <a:t>3. 云计算技术在游戏中的应用。云计算技术可以提供可扩展的游戏基础设施，并可以用来存储和处理大量游戏数据。云计算技术还可以用来提供游戏流媒体服务，允许玩家在任何设备上玩游戏。</a:t>
            </a:r>
          </a:p>
        </p:txBody>
      </p:sp>
      <p:sp>
        <p:nvSpPr>
          <p:cNvPr id="5" name="Text Placeholder 4"/>
          <p:cNvSpPr>
            <a:spLocks noGrp="1"/>
          </p:cNvSpPr>
          <p:nvPr>
            <p:ph type="body" idx="3"/>
          </p:nvPr>
        </p:nvSpPr>
        <p:spPr/>
        <p:txBody>
          <a:bodyPr/>
          <a:lstStyle/>
          <a:p>
            <a:r>
              <a:t>游戏变现模式创新</a:t>
            </a:r>
          </a:p>
        </p:txBody>
      </p:sp>
      <p:sp>
        <p:nvSpPr>
          <p:cNvPr id="6" name="Content Placeholder 5"/>
          <p:cNvSpPr>
            <a:spLocks noGrp="1"/>
          </p:cNvSpPr>
          <p:nvPr>
            <p:ph sz="half" idx="4"/>
          </p:nvPr>
        </p:nvSpPr>
        <p:spPr/>
        <p:txBody>
          <a:bodyPr/>
          <a:lstStyle/>
          <a:p>
            <a:r>
              <a:t>1. 免费增值（F2P）模式的兴起。F2P模式允许玩家免费下载游戏，但需要通过购买游戏内物品或服务来获得额外的功能或内容。F2P模式可以吸引大量玩家，但需要谨慎设计，以避免出现付费玩家和非付费玩家之间的不平衡。</a:t>
            </a:r>
          </a:p>
          <a:p>
            <a:r>
              <a:t>2. 订阅模式的应用。订阅模式允许玩家按月或按年订阅游戏，从而获得所有的游戏内容和功能。订阅模式可以提供稳定的收入来源，但需要提供足够的内容和更新来吸引玩家继续订阅。</a:t>
            </a:r>
          </a:p>
          <a:p>
            <a:r>
              <a:t>3. 广告变现模式的应用。广告变现模式允许游戏开发者在游戏中植入广告，并通过广告收入来获得收益。广告变现模式可以提供额外的收入来源，但需要谨慎设计，以避免影响玩家的体验。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游戏创新技术与模式研究</a:t>
            </a:r>
          </a:p>
        </p:txBody>
      </p:sp>
      <p:sp>
        <p:nvSpPr>
          <p:cNvPr id="3" name="Content Placeholder 2"/>
          <p:cNvSpPr>
            <a:spLocks noGrp="1"/>
          </p:cNvSpPr>
          <p:nvPr>
            <p:ph sz="half" idx="2"/>
          </p:nvPr>
        </p:nvSpPr>
        <p:spPr/>
        <p:txBody>
          <a:bodyPr/>
          <a:lstStyle/>
          <a:p>
            <a:r>
              <a:t>1. 3D游戏引擎的发展趋势。3D游戏引擎可以创建逼真的游戏世界，并允许开发者创建各种各样的游戏类型。</a:t>
            </a:r>
          </a:p>
          <a:p>
            <a:r>
              <a:t>2. 人工智能（AI）在游戏开发工具中的应用。AI可以用来自动生成游戏内容，并可以帮助开发者创建更加智能和有趣的虚拟角色。</a:t>
            </a:r>
          </a:p>
          <a:p>
            <a:r>
              <a:t>3. 云计算技术在游戏开发工具中的应用。云计算技术可以提供可扩展的开发环境，并可以用来存储和处理大量游戏数据。云计算技术还可以用来提供游戏流媒体服务，允许开发者在任何设备上开发游戏。</a:t>
            </a:r>
          </a:p>
        </p:txBody>
      </p:sp>
      <p:sp>
        <p:nvSpPr>
          <p:cNvPr id="4" name="Text Placeholder 3"/>
          <p:cNvSpPr>
            <a:spLocks noGrp="1"/>
          </p:cNvSpPr>
          <p:nvPr>
            <p:ph type="body" idx="3"/>
          </p:nvPr>
        </p:nvSpPr>
        <p:spPr/>
        <p:txBody>
          <a:bodyPr/>
          <a:lstStyle/>
          <a:p>
            <a:r>
              <a:t>游戏发行和营销的创新</a:t>
            </a:r>
          </a:p>
        </p:txBody>
      </p:sp>
      <p:sp>
        <p:nvSpPr>
          <p:cNvPr id="5" name="Content Placeholder 4"/>
          <p:cNvSpPr>
            <a:spLocks noGrp="1"/>
          </p:cNvSpPr>
          <p:nvPr>
            <p:ph sz="half" idx="4"/>
          </p:nvPr>
        </p:nvSpPr>
        <p:spPr/>
        <p:txBody>
          <a:bodyPr/>
          <a:lstStyle/>
          <a:p>
            <a:r>
              <a:t>1. 数字发行平台的兴起。数字发行平台允许玩家直接从网上下载游戏，而无需购买实体游戏光盘。数字发行平台可以为玩家提供更便捷的购买体验，并可以帮助游戏开发者扩大游戏的销售范围。</a:t>
            </a:r>
          </a:p>
          <a:p>
            <a:r>
              <a:t>2. 社交媒体在游戏营销中的应用。社交媒体可以用来与玩家建立联系，并推广游戏。社交媒体还可以用来收集玩家的反馈，并改进游戏的设计。</a:t>
            </a:r>
          </a:p>
          <a:p>
            <a:r>
              <a:t>3. 视频流媒体平台在游戏营销中的应用。视频流媒体平台可以用来直播游戏，并吸引潜在玩家。视频流媒体平台还可以用来发布游戏预告片和游戏评论，从而提高游戏的知名度。</a:t>
            </a:r>
          </a:p>
        </p:txBody>
      </p:sp>
      <p:sp>
        <p:nvSpPr>
          <p:cNvPr id="6" name="Text Placeholder 5"/>
          <p:cNvSpPr>
            <a:spLocks noGrp="1"/>
          </p:cNvSpPr>
          <p:nvPr>
            <p:ph type="body" idx="1"/>
          </p:nvPr>
        </p:nvSpPr>
        <p:spPr/>
        <p:txBody>
          <a:bodyPr/>
          <a:lstStyle/>
          <a:p>
            <a:r>
              <a:t>游戏开发工具和引擎的创新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游戏行业商业模式创新研究</a:t>
            </a:r>
          </a:p>
        </p:txBody>
      </p:sp>
      <p:sp>
        <p:nvSpPr>
          <p:cNvPr id="3" name="Subtitle 2"/>
          <p:cNvSpPr>
            <a:spLocks noGrp="1"/>
          </p:cNvSpPr>
          <p:nvPr>
            <p:ph type="subTitle" idx="1"/>
          </p:nvPr>
        </p:nvSpPr>
        <p:spPr/>
        <p:txBody>
          <a:bodyPr/>
          <a:lstStyle/>
          <a:p>
            <a:r>
              <a:t>游戏行业可持续发展与创新研究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游戏行业商业模式创新研究</a:t>
            </a:r>
          </a:p>
        </p:txBody>
      </p:sp>
      <p:sp>
        <p:nvSpPr>
          <p:cNvPr id="3" name="Text Placeholder 2"/>
          <p:cNvSpPr>
            <a:spLocks noGrp="1"/>
          </p:cNvSpPr>
          <p:nvPr>
            <p:ph type="body" idx="1"/>
          </p:nvPr>
        </p:nvSpPr>
        <p:spPr/>
        <p:txBody>
          <a:bodyPr/>
          <a:lstStyle/>
          <a:p>
            <a:r>
              <a:t>游戏行业商业模式创新研究</a:t>
            </a:r>
          </a:p>
        </p:txBody>
      </p:sp>
      <p:sp>
        <p:nvSpPr>
          <p:cNvPr id="4" name="Content Placeholder 3"/>
          <p:cNvSpPr>
            <a:spLocks noGrp="1"/>
          </p:cNvSpPr>
          <p:nvPr>
            <p:ph sz="half" idx="2"/>
          </p:nvPr>
        </p:nvSpPr>
        <p:spPr/>
        <p:txBody>
          <a:bodyPr/>
          <a:lstStyle/>
          <a:p>
            <a:r>
              <a:t>1. 拓展游戏收入渠道：采用多种游戏内购买、广告植入、跨界联动等创新方式，增加游戏收入来源。</a:t>
            </a:r>
          </a:p>
          <a:p>
            <a:r>
              <a:t>2. 打造游戏生态圈：构建以游戏为核心，涵盖周边产品、电竞赛事、文化创意等领域的生态系统，以此增强游戏生命周期。</a:t>
            </a:r>
          </a:p>
          <a:p>
            <a:r>
              <a:t>3. 探索游戏发行新模式：利用云游戏、订阅服务、区块链技术等新技术，开拓游戏发行的新渠道。</a:t>
            </a:r>
          </a:p>
        </p:txBody>
      </p:sp>
      <p:sp>
        <p:nvSpPr>
          <p:cNvPr id="5" name="Text Placeholder 4"/>
          <p:cNvSpPr>
            <a:spLocks noGrp="1"/>
          </p:cNvSpPr>
          <p:nvPr>
            <p:ph type="body" idx="3"/>
          </p:nvPr>
        </p:nvSpPr>
        <p:spPr/>
        <p:txBody>
          <a:bodyPr/>
          <a:lstStyle/>
          <a:p>
            <a:r>
              <a:t>游戏行业商业模式创新趋势</a:t>
            </a:r>
          </a:p>
        </p:txBody>
      </p:sp>
      <p:sp>
        <p:nvSpPr>
          <p:cNvPr id="6" name="Content Placeholder 5"/>
          <p:cNvSpPr>
            <a:spLocks noGrp="1"/>
          </p:cNvSpPr>
          <p:nvPr>
            <p:ph sz="half" idx="4"/>
          </p:nvPr>
        </p:nvSpPr>
        <p:spPr/>
        <p:txBody>
          <a:bodyPr/>
          <a:lstStyle/>
          <a:p>
            <a:r>
              <a:t>1. 免费增值模式：提供免费游戏，通过游戏内购买、广告植入等方式实现盈利，玩家可以根据需求进行付费。</a:t>
            </a:r>
          </a:p>
          <a:p>
            <a:r>
              <a:t>2. 订阅服务模式：玩家定期支付费用，即可获得游戏内容、服务或道具的访问权，该模式可以帮助游戏公司获得稳定收入。</a:t>
            </a:r>
          </a:p>
          <a:p>
            <a:r>
              <a:t>3. 云游戏模式：玩家无需下载或安装游戏，直接通过云端服务器进行游戏，这不仅降低了玩家的硬件要求，也降低了开发者的成本。</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游戏行业商业模式创新研究</a:t>
            </a:r>
          </a:p>
        </p:txBody>
      </p:sp>
      <p:sp>
        <p:nvSpPr>
          <p:cNvPr id="3" name="Text Placeholder 2"/>
          <p:cNvSpPr>
            <a:spLocks noGrp="1"/>
          </p:cNvSpPr>
          <p:nvPr>
            <p:ph type="body" idx="1"/>
          </p:nvPr>
        </p:nvSpPr>
        <p:spPr/>
        <p:txBody>
          <a:bodyPr/>
          <a:lstStyle/>
          <a:p>
            <a:r>
              <a:t>游戏行业商业模式创新前沿</a:t>
            </a:r>
          </a:p>
        </p:txBody>
      </p:sp>
      <p:sp>
        <p:nvSpPr>
          <p:cNvPr id="4" name="Content Placeholder 3"/>
          <p:cNvSpPr>
            <a:spLocks noGrp="1"/>
          </p:cNvSpPr>
          <p:nvPr>
            <p:ph sz="half" idx="2"/>
          </p:nvPr>
        </p:nvSpPr>
        <p:spPr/>
        <p:txBody>
          <a:bodyPr/>
          <a:lstStyle/>
          <a:p>
            <a:r>
              <a:t>1. 区块链技术：利用区块链技术的去中心化、不可篡改等特点，在游戏行业中构建新的经济体系，如游戏资产的交易、游戏世界的治理等。</a:t>
            </a:r>
          </a:p>
          <a:p>
            <a:r>
              <a:t>2. 人工智能技术：将人工智能技术应用于游戏领域，可以创造出更加智能、拟真的游戏体验，也可以帮助游戏开发者优化游戏设计、提升游戏质量。</a:t>
            </a:r>
          </a:p>
          <a:p>
            <a:r>
              <a:t>3. 虚拟现实技术：虚拟现实技术可以为游戏玩家提供更加沉浸式的游戏体验，并有潜力催生出新的游戏类型和玩法。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游戏行业文化创新与传播研究</a:t>
            </a:r>
          </a:p>
        </p:txBody>
      </p:sp>
      <p:sp>
        <p:nvSpPr>
          <p:cNvPr id="3" name="Subtitle 2"/>
          <p:cNvSpPr>
            <a:spLocks noGrp="1"/>
          </p:cNvSpPr>
          <p:nvPr>
            <p:ph type="subTitle" idx="1"/>
          </p:nvPr>
        </p:nvSpPr>
        <p:spPr/>
        <p:txBody>
          <a:bodyPr/>
          <a:lstStyle/>
          <a:p>
            <a:r>
              <a:t>游戏行业可持续发展与创新研究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游戏行业文化创新与传播研究</a:t>
            </a:r>
          </a:p>
        </p:txBody>
      </p:sp>
      <p:sp>
        <p:nvSpPr>
          <p:cNvPr id="3" name="Text Placeholder 2"/>
          <p:cNvSpPr>
            <a:spLocks noGrp="1"/>
          </p:cNvSpPr>
          <p:nvPr>
            <p:ph type="body" idx="1"/>
          </p:nvPr>
        </p:nvSpPr>
        <p:spPr/>
        <p:txBody>
          <a:bodyPr/>
          <a:lstStyle/>
          <a:p>
            <a:r>
              <a:t>游戏文化创新与传播研究</a:t>
            </a:r>
          </a:p>
        </p:txBody>
      </p:sp>
      <p:sp>
        <p:nvSpPr>
          <p:cNvPr id="4" name="Content Placeholder 3"/>
          <p:cNvSpPr>
            <a:spLocks noGrp="1"/>
          </p:cNvSpPr>
          <p:nvPr>
            <p:ph sz="half" idx="2"/>
          </p:nvPr>
        </p:nvSpPr>
        <p:spPr/>
        <p:txBody>
          <a:bodyPr/>
          <a:lstStyle/>
          <a:p>
            <a:r>
              <a:t>1. 游戏文化创新与传播的研究背景：</a:t>
            </a:r>
          </a:p>
          <a:p>
            <a:r>
              <a:t> - 游戏文化创新与传播是游戏行业可持续发展和创新研究的重要组成部分，影响着游戏行业的发展方向和未来趋势。</a:t>
            </a:r>
          </a:p>
          <a:p>
            <a:r>
              <a:t> - 游戏文化创新与传播研究为游戏行业的发展提供理论和实践依据。</a:t>
            </a:r>
          </a:p>
          <a:p>
            <a:r>
              <a:t>2. 游戏文化创新与传播的研究意义：</a:t>
            </a:r>
          </a:p>
          <a:p>
            <a:r>
              <a:t> - 游戏文化创新与传播研究可以帮助游戏企业了解游戏文化的现状和发展趋势，推动游戏文化创新和传播，提高游戏行业的整体水平。</a:t>
            </a:r>
          </a:p>
          <a:p>
            <a:r>
              <a:t> - 游戏文化创新与传播研究可以帮助游戏玩家理解游戏文化的内涵和价值，促进游戏文化的传播和发展，提升游戏玩家的文化素养。</a:t>
            </a:r>
          </a:p>
          <a:p>
            <a:r>
              <a:t>3. 游戏文化创新与传播的研究方法：</a:t>
            </a:r>
          </a:p>
          <a:p>
            <a:r>
              <a:t> - 游戏文化创新与传播的研究方法包括文献研究法、实地调查法、访谈法、问卷调查法等多种方法。</a:t>
            </a:r>
          </a:p>
          <a:p>
            <a:r>
              <a:t> - 研究者应根据不同的研究目的和研究对象选择合适的研究方法，以确保研究的科学性和有效性。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游戏行业文化创新与传播研究</a:t>
            </a:r>
          </a:p>
        </p:txBody>
      </p:sp>
      <p:sp>
        <p:nvSpPr>
          <p:cNvPr id="3" name="Text Placeholder 2"/>
          <p:cNvSpPr>
            <a:spLocks noGrp="1"/>
          </p:cNvSpPr>
          <p:nvPr>
            <p:ph type="body" idx="1"/>
          </p:nvPr>
        </p:nvSpPr>
        <p:spPr/>
        <p:txBody>
          <a:bodyPr/>
          <a:lstStyle/>
          <a:p>
            <a:r>
              <a:t>游戏文化传播的途径</a:t>
            </a:r>
          </a:p>
        </p:txBody>
      </p:sp>
      <p:sp>
        <p:nvSpPr>
          <p:cNvPr id="4" name="Content Placeholder 3"/>
          <p:cNvSpPr>
            <a:spLocks noGrp="1"/>
          </p:cNvSpPr>
          <p:nvPr>
            <p:ph sz="half" idx="2"/>
          </p:nvPr>
        </p:nvSpPr>
        <p:spPr/>
        <p:txBody>
          <a:bodyPr/>
          <a:lstStyle/>
          <a:p>
            <a:r>
              <a:t>1. 传统媒体传播：</a:t>
            </a:r>
          </a:p>
          <a:p>
            <a:r>
              <a:t> - 报纸、杂志、电视、广播等传统媒体是游戏文化传播的重要途径。</a:t>
            </a:r>
          </a:p>
          <a:p>
            <a:r>
              <a:t> - 传统媒体可以向广大受众传播游戏文化信息，扩大游戏文化的影响力。</a:t>
            </a:r>
          </a:p>
          <a:p>
            <a:r>
              <a:t>2. 网络媒体传播：</a:t>
            </a:r>
          </a:p>
          <a:p>
            <a:r>
              <a:t> - 网络媒体是游戏文化传播的主要途径，包括游戏网站、游戏论坛、游戏视频网站、社交网站等。</a:t>
            </a:r>
          </a:p>
          <a:p>
            <a:r>
              <a:t> - 网络媒体可以快速传播游戏文化信息，实现游戏文化信息的广泛传播。</a:t>
            </a:r>
          </a:p>
          <a:p>
            <a:r>
              <a:t>3. 新媒体传播：</a:t>
            </a:r>
          </a:p>
          <a:p>
            <a:r>
              <a:t> - 新媒体包括移动互联网、物联网、云计算、大数据等新兴技术，是游戏文化传播的新途径。</a:t>
            </a:r>
          </a:p>
          <a:p>
            <a:r>
              <a:t> - 新媒体可以实现游戏文化信息的实时传播和交互式传播，提高游戏文化传播的效率和效果。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https://d.book118.com/937041141134006051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游戏行业可持续发展现状分析</vt:lpstr>
      <vt:lpstr> 游戏行业可持续发展现状分析</vt:lpstr>
      <vt:lpstr> 游戏行业可持续发展现状分析</vt:lpstr>
      <vt:lpstr> 游戏行业可持续发展现状分析</vt:lpstr>
      <vt:lpstr> 游戏创新技术与模式研究</vt:lpstr>
      <vt:lpstr> 游戏创新技术与模式研究</vt:lpstr>
      <vt:lpstr> 游戏创新技术与模式研究</vt:lpstr>
      <vt:lpstr> 游戏创新技术与模式研究</vt:lpstr>
      <vt:lpstr> 游戏行业商业模式创新研究</vt:lpstr>
      <vt:lpstr> 游戏行业商业模式创新研究</vt:lpstr>
      <vt:lpstr> 游戏行业商业模式创新研究</vt:lpstr>
      <vt:lpstr> 游戏行业文化创新与传播研究</vt:lpstr>
      <vt:lpstr> 游戏行业文化创新与传播研究</vt:lpstr>
      <vt:lpstr> 游戏行业文化创新与传播研究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2024-09-24T23:34:20.152</cp:lastPrinted>
  <dcterms:created xsi:type="dcterms:W3CDTF">2024-09-24T15:34:20Z</dcterms:created>
  <dcterms:modified xsi:type="dcterms:W3CDTF">2024-09-24T15:34:22Z</dcterms:modified>
</cp:coreProperties>
</file>