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FD03C-FD9E-4DD9-9E3F-A00A05AAA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3DA2D-44BB-4D52-B708-B50A506CF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743DE-448E-48F8-B101-5A210E8AE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5D48A-3A0D-4EE1-A355-72C1A9B44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D94CF9-03BA-4372-9621-C5054BBBC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16C629-38CB-4E16-8C09-2AE32745A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0AE18-DF16-45EE-899E-D8E37F6B7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6F6B20-E3FC-4232-96DB-31E1F8FEB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D7389-93D2-448D-A42D-B55F2BCEE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EB13E-915D-485F-8770-B22BE58A2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DC171-EA9D-4371-8F6D-0A3E05E68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42011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大客户营销管理中的数据整合与智能决策支持策略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智能决策支持策略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案例分析：某企业大客户营销管理实践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3" r="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数据整合与智能决策支持的需求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传统的客户管理方式已无法满足现代企业的需求，需要借助数据整合和智能决策支持技术来提高管理效率。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随着互联网和物联网技术的快速发展，企业面临着海量数据的挑战和机遇。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大客户是企业的重要资产，对大客户的有效管理是企业保持竞争优势的关键。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探讨大客户营销管理中的数据整合与智能决策支持策略，为企业提供更加精准、高效的大客户管理方案。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如何有效地整合企业内部和外部的数据资源，为大客户管理提供全面、准确的数据支持？如何利用智能决策支持技术，提高大客户管理的决策效率和准确性？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大客户通常指对企业的产品或服务需求量大、采购频次高、对企业经营影响较大的客户。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大客户往往具有采购集中、需求稳定、注重品质和服务等特点，是企业重要的利润来源之一。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针对大客户的营销管理策略通常包括个性化服务、定制化产品、优先保障供应等，旨在建立长期稳定的合作关系。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营销管理手段包括市场调研、客户关系管理、销售促进等，以了解客户需求、提高客户满意度和忠诚度。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企业内部数据（如销售数据、库存数据等）和外部数据（如市场趋势、竞争对手情况等）。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91" r="107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060" r="1106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833" b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通过数据清洗、整合和标准化，将不同来源的数据进行整合，形成全面、准确的数据视图。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数据整合可用于客户画像、市场细分、销售预测等，为制定营销策略提供有力支持。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数据整合在营销管理中的应用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包括企业自身的销售数据、市场活动数据、客户服务数据等，通常存储在企业的数据库或数据仓库中。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包括市场研究数据、竞争对手情报、行业趋势分析等，可以通过购买、合作或公开渠道获取。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包括社交媒体监测、新闻动态、股票价格等，可以通过API接口或爬虫技术实时获取。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数据来源与获取途径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去除重复数据，根据业务需求筛选相关数据。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数据去重与筛选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将数据转换为统一格式和标准化，以便后续分析和整合。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数据转换与标准化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对缺失数据进行填充或删除，以保证数据的完整性和准确性。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检测并处理数据中的异常值，以避免对分析结果产生不良影响。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异常值检测与处理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5" r="1208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824" r="198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数据库整合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数据融合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可视化工具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数据整合方法及工具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利用数据库技术将不同来源的数据整合到一个统一的数据库中，实现数据的集中管理和查询。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运用数据挖掘技术对整合后的数据进行深入分析，发现数据之间的关联和规律，为决策提供支持。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采用数据融合技术将不同来源、不同格式的数据进行整合，形成一个全面、准确的数据视图。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利用可视化工具将数据以图表、图像等形式展现出来，帮助决策者更直观地理解数据和分析结果。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智能决策支持策略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https://d.book118.com/937042011042006040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2024-09-12T14:12:58.896</cp:lastPrinted>
  <dcterms:created xsi:type="dcterms:W3CDTF">2024-09-12T06:12:58Z</dcterms:created>
  <dcterms:modified xsi:type="dcterms:W3CDTF">2024-09-12T06:13:01Z</dcterms:modified>
</cp:coreProperties>
</file>